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0hzBru0CDuGmrVPIBKRZevAxE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41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0a870a8b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40a870a8b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0a870a8b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240a870a8b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0a870a8b4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240a870a8b4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0a9f806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240a9f806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0a9f806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240a9f806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0a9f8062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240a9f8062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0a9f8062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240a9f8062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0a870a8b4_0_7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90" name="Google Shape;90;g240a870a8b4_0_7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91" name="Google Shape;91;g240a870a8b4_0_7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0a870a8b4_0_7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4" name="Google Shape;94;g240a870a8b4_0_7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0a870a8b4_0_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240a870a8b4_0_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240a870a8b4_0_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0a870a8b4_0_8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240a870a8b4_0_8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g240a870a8b4_0_8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g240a870a8b4_0_8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0a870a8b4_0_8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240a870a8b4_0_8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0a870a8b4_0_9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9" name="Google Shape;109;g240a870a8b4_0_9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0" name="Google Shape;110;g240a870a8b4_0_9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0a870a8b4_0_9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13" name="Google Shape;113;g240a870a8b4_0_9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0a870a8b4_0_9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40a870a8b4_0_9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17" name="Google Shape;117;g240a870a8b4_0_9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g240a870a8b4_0_9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g240a870a8b4_0_9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0a870a8b4_0_10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22" name="Google Shape;122;g240a870a8b4_0_1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0a870a8b4_0_10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g240a870a8b4_0_10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g240a870a8b4_0_1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0a870a8b4_0_1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0a870a8b4_0_18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35" name="Google Shape;135;g240a870a8b4_0_180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6" name="Google Shape;136;g240a870a8b4_0_18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0a870a8b4_0_1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240a870a8b4_0_18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g240a870a8b4_0_18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0a870a8b4_0_18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g240a870a8b4_0_18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0a870a8b4_0_19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240a870a8b4_0_19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7" name="Google Shape;147;g240a870a8b4_0_19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8" name="Google Shape;148;g240a870a8b4_0_19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0a870a8b4_0_19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240a870a8b4_0_19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0a870a8b4_0_19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54" name="Google Shape;154;g240a870a8b4_0_19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5" name="Google Shape;155;g240a870a8b4_0_19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0a870a8b4_0_20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58" name="Google Shape;158;g240a870a8b4_0_20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0a870a8b4_0_20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40a870a8b4_0_20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62" name="Google Shape;162;g240a870a8b4_0_20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g240a870a8b4_0_206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g240a870a8b4_0_20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0a870a8b4_0_21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67" name="Google Shape;167;g240a870a8b4_0_2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0a870a8b4_0_21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0" name="Google Shape;170;g240a870a8b4_0_21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g240a870a8b4_0_2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0a870a8b4_0_2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0a870a8b4_0_6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g240a870a8b4_0_6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g240a870a8b4_0_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0a870a8b4_0_1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g240a870a8b4_0_1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g240a870a8b4_0_17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house-labs/Final-Project-Statistical-Modelling-with-Python/gener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240a870a8b4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268" y="3172500"/>
            <a:ext cx="2214966" cy="2214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40a870a8b4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533" y="5579133"/>
            <a:ext cx="2437135" cy="5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40a870a8b4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135" y="427684"/>
            <a:ext cx="2214966" cy="2214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40a870a8b4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2883" y="3116567"/>
            <a:ext cx="2646233" cy="264623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40a870a8b4_0_58"/>
          <p:cNvSpPr/>
          <p:nvPr/>
        </p:nvSpPr>
        <p:spPr>
          <a:xfrm>
            <a:off x="7496301" y="0"/>
            <a:ext cx="10287065" cy="68580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40a870a8b4_0_58"/>
          <p:cNvSpPr txBox="1"/>
          <p:nvPr/>
        </p:nvSpPr>
        <p:spPr>
          <a:xfrm>
            <a:off x="8614100" y="5528767"/>
            <a:ext cx="35781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16A4D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CA" sz="3200" dirty="0" err="1">
                <a:solidFill>
                  <a:srgbClr val="16A4D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teve</a:t>
            </a:r>
            <a:r>
              <a:rPr lang="en-CA" sz="3200" dirty="0">
                <a:solidFill>
                  <a:srgbClr val="16A4D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Mitchell</a:t>
            </a:r>
            <a:endParaRPr sz="3200" b="0" i="0" u="none" strike="noStrike" cap="none" dirty="0">
              <a:solidFill>
                <a:srgbClr val="16A4D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g240a870a8b4_0_58"/>
          <p:cNvSpPr txBox="1">
            <a:spLocks noGrp="1"/>
          </p:cNvSpPr>
          <p:nvPr>
            <p:ph type="title" idx="4294967295"/>
          </p:nvPr>
        </p:nvSpPr>
        <p:spPr>
          <a:xfrm>
            <a:off x="625533" y="674867"/>
            <a:ext cx="5329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CA" sz="53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Statistical Modeling Project</a:t>
            </a:r>
            <a:endParaRPr sz="53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0a870a8b4_0_169"/>
          <p:cNvSpPr txBox="1"/>
          <p:nvPr/>
        </p:nvSpPr>
        <p:spPr>
          <a:xfrm>
            <a:off x="553500" y="329100"/>
            <a:ext cx="114747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CA" sz="53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Info</a:t>
            </a:r>
            <a:endParaRPr sz="19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40a870a8b4_0_169"/>
          <p:cNvSpPr txBox="1"/>
          <p:nvPr/>
        </p:nvSpPr>
        <p:spPr>
          <a:xfrm>
            <a:off x="553500" y="1559033"/>
            <a:ext cx="8992500" cy="3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Accessing data using APIs</a:t>
            </a:r>
            <a:endParaRPr sz="27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Cleaning and transforming data using Python</a:t>
            </a:r>
            <a:endParaRPr sz="27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Loading data into a database using Python</a:t>
            </a:r>
            <a:endParaRPr sz="27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Performing EDA, including using both statistics and visualizations</a:t>
            </a:r>
            <a:endParaRPr sz="27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Identifying trends and patterns in data using statistical models</a:t>
            </a:r>
            <a:endParaRPr sz="27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Interpreting the results of the statistical models</a:t>
            </a:r>
            <a:endParaRPr sz="27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240a870a8b4_0_16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  <p:pic>
        <p:nvPicPr>
          <p:cNvPr id="192" name="Google Shape;192;g240a870a8b4_0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783" y="4155200"/>
            <a:ext cx="2646233" cy="264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0a870a8b4_0_222"/>
          <p:cNvSpPr txBox="1"/>
          <p:nvPr/>
        </p:nvSpPr>
        <p:spPr>
          <a:xfrm>
            <a:off x="553500" y="329100"/>
            <a:ext cx="114747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CA" sz="53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Info</a:t>
            </a:r>
            <a:endParaRPr sz="19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40a870a8b4_0_222"/>
          <p:cNvSpPr txBox="1"/>
          <p:nvPr/>
        </p:nvSpPr>
        <p:spPr>
          <a:xfrm>
            <a:off x="553500" y="1559023"/>
            <a:ext cx="8992500" cy="4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Repo Setup</a:t>
            </a:r>
            <a:endParaRPr sz="27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new repo from project template repo: </a:t>
            </a:r>
            <a:r>
              <a:rPr lang="en-CA" sz="27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https://github.com/lighthouse-labs/Final-Project-Statistical-Modelling-with-Python/generate</a:t>
            </a:r>
            <a:endParaRPr sz="27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Clone template repo to local machine</a:t>
            </a:r>
            <a:endParaRPr sz="27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 back to repo to update</a:t>
            </a:r>
            <a:endParaRPr sz="27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g240a870a8b4_0_2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  <p:pic>
        <p:nvPicPr>
          <p:cNvPr id="200" name="Google Shape;200;g240a870a8b4_0_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5783" y="4155200"/>
            <a:ext cx="2646233" cy="264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0a9f80628_0_0"/>
          <p:cNvSpPr txBox="1"/>
          <p:nvPr/>
        </p:nvSpPr>
        <p:spPr>
          <a:xfrm>
            <a:off x="553500" y="329100"/>
            <a:ext cx="114747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CA" sz="53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Info</a:t>
            </a:r>
            <a:endParaRPr lang="en-CA" sz="19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40a9f80628_0_0"/>
          <p:cNvSpPr txBox="1"/>
          <p:nvPr/>
        </p:nvSpPr>
        <p:spPr>
          <a:xfrm>
            <a:off x="553500" y="1559023"/>
            <a:ext cx="8992500" cy="4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Walkthrough assignment.md</a:t>
            </a:r>
            <a:endParaRPr sz="27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work in provided notebooks!</a:t>
            </a:r>
            <a:endParaRPr sz="27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Parts are in different notebooks</a:t>
            </a:r>
            <a:endParaRPr sz="27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 the dataframes from part 1 and part 2 as CSVs (df.to_csv()). Then load into the part 3 notebook (pd.read_csv())</a:t>
            </a:r>
            <a:endParaRPr sz="27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g240a9f80628_0_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  <p:pic>
        <p:nvPicPr>
          <p:cNvPr id="208" name="Google Shape;208;g240a9f8062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783" y="4155200"/>
            <a:ext cx="2646233" cy="264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0a9f80628_0_8"/>
          <p:cNvSpPr txBox="1"/>
          <p:nvPr/>
        </p:nvSpPr>
        <p:spPr>
          <a:xfrm>
            <a:off x="553500" y="329100"/>
            <a:ext cx="114747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CA" sz="53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Info</a:t>
            </a:r>
            <a:endParaRPr lang="en-CA" sz="19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40a9f80628_0_8"/>
          <p:cNvSpPr txBox="1"/>
          <p:nvPr/>
        </p:nvSpPr>
        <p:spPr>
          <a:xfrm>
            <a:off x="553500" y="1559023"/>
            <a:ext cx="8992500" cy="4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CA" sz="27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Submission</a:t>
            </a:r>
            <a:endParaRPr sz="27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Remember to push when finished. You are evaluated based on what is in your GitHub repo!</a:t>
            </a:r>
            <a:endParaRPr sz="27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sure all files are complete</a:t>
            </a:r>
            <a:endParaRPr sz="27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g240a9f80628_0_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  <p:pic>
        <p:nvPicPr>
          <p:cNvPr id="216" name="Google Shape;216;g240a9f8062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783" y="4155200"/>
            <a:ext cx="2646233" cy="264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0a9f80628_0_15"/>
          <p:cNvSpPr txBox="1"/>
          <p:nvPr/>
        </p:nvSpPr>
        <p:spPr>
          <a:xfrm>
            <a:off x="553500" y="329100"/>
            <a:ext cx="114747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CA" sz="53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</a:t>
            </a:r>
          </a:p>
        </p:txBody>
      </p:sp>
      <p:sp>
        <p:nvSpPr>
          <p:cNvPr id="222" name="Google Shape;222;g240a9f80628_0_15"/>
          <p:cNvSpPr txBox="1"/>
          <p:nvPr/>
        </p:nvSpPr>
        <p:spPr>
          <a:xfrm>
            <a:off x="553500" y="1559023"/>
            <a:ext cx="8992500" cy="4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minute presentations each</a:t>
            </a:r>
            <a:endParaRPr sz="27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Spend 1 min on project flow structure. What were the steps in your project?</a:t>
            </a:r>
            <a:endParaRPr sz="27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Spend 1-2 minutes showing your results</a:t>
            </a:r>
            <a:endParaRPr sz="27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19200" marR="0" lvl="1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○"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 your regression model</a:t>
            </a:r>
            <a:endParaRPr sz="27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19200" marR="0" lvl="1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○"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 model outputs</a:t>
            </a:r>
            <a:endParaRPr sz="27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 the biggest challenges in 1 min</a:t>
            </a:r>
            <a:endParaRPr sz="27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19200" marR="0" lvl="1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○"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would you do if you had a bit more time?</a:t>
            </a:r>
            <a:endParaRPr sz="27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g240a9f80628_0_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  <p:pic>
        <p:nvPicPr>
          <p:cNvPr id="224" name="Google Shape;224;g240a9f80628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783" y="4155200"/>
            <a:ext cx="2646233" cy="264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0a9f80628_0_23"/>
          <p:cNvSpPr txBox="1"/>
          <p:nvPr/>
        </p:nvSpPr>
        <p:spPr>
          <a:xfrm>
            <a:off x="553500" y="329100"/>
            <a:ext cx="114747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CA" sz="53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Evaluation</a:t>
            </a:r>
            <a:endParaRPr sz="19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40a9f80628_0_23"/>
          <p:cNvSpPr txBox="1"/>
          <p:nvPr/>
        </p:nvSpPr>
        <p:spPr>
          <a:xfrm>
            <a:off x="553500" y="1559023"/>
            <a:ext cx="8992500" cy="4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Submit (provide GitHub link) immediately following presentations</a:t>
            </a:r>
            <a:endParaRPr sz="27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marR="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receive feedback</a:t>
            </a:r>
            <a:endParaRPr sz="27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“unsatisfactory” in any category will result in your project being rejected</a:t>
            </a:r>
            <a:endParaRPr sz="27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 feedback, make changes, and re-submit</a:t>
            </a:r>
          </a:p>
          <a:p>
            <a:pPr marL="609600" lvl="0" indent="-476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Helvetica Neue"/>
              <a:buChar char="●"/>
            </a:pPr>
            <a:r>
              <a:rPr lang="en-CA" sz="27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not rush to submit if you know the project doesn’t meet the requirements</a:t>
            </a:r>
            <a:endParaRPr sz="27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g240a9f80628_0_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  <p:pic>
        <p:nvPicPr>
          <p:cNvPr id="232" name="Google Shape;232;g240a9f80628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783" y="4155200"/>
            <a:ext cx="2646233" cy="264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Helvetica Neue</vt:lpstr>
      <vt:lpstr>Calibri</vt:lpstr>
      <vt:lpstr>Proxima Nova</vt:lpstr>
      <vt:lpstr>Office Theme</vt:lpstr>
      <vt:lpstr>Simple Light</vt:lpstr>
      <vt:lpstr>Simple Light</vt:lpstr>
      <vt:lpstr>Statistical Modeling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Eng, Jeremy</dc:creator>
  <cp:lastModifiedBy>Steve Mitchell</cp:lastModifiedBy>
  <cp:revision>1</cp:revision>
  <dcterms:created xsi:type="dcterms:W3CDTF">2022-03-22T03:04:09Z</dcterms:created>
  <dcterms:modified xsi:type="dcterms:W3CDTF">2025-02-05T01:15:14Z</dcterms:modified>
</cp:coreProperties>
</file>