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FoJTwbT3EhnAg6OwFVTblgSLM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75b0dd47e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75b0dd47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75b0dd47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475b0dd47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4beaf8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0b4beaf8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75b0dd47e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75b0dd47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75b0dd47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475b0dd47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75b0dd47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475b0dd47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75b0dd47e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475b0dd47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4beaf873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0b4beaf8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75b0dd47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475b0dd47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75b0dd47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475b0dd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4beaf8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0b4beaf8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4beaf8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0b4beaf8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b4beaf8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0b4beaf8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b4beaf87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0b4beaf8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75b0dd47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475b0dd47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b4beaf8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0b4beaf8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ostgresql.org/docs/current/datatype.html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4294967295" type="title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SQL FUNDAMENTALS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>
            <p:ph idx="4294967295" type="title"/>
          </p:nvPr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 Mitchell</a:t>
            </a:r>
            <a:endParaRPr sz="240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75b0dd47e_0_199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g2475b0dd47e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475b0dd47e_0_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475b0dd47e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475b0dd47e_0_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475b0dd47e_0_199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5b0dd47e_0_208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Table Relation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g2475b0dd47e_0_208"/>
          <p:cNvSpPr txBox="1"/>
          <p:nvPr/>
        </p:nvSpPr>
        <p:spPr>
          <a:xfrm>
            <a:off x="504850" y="1348700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have id columns, Primary Key (PK)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PK is unique identifier for each row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PK ensures that each row is in fact unique, part of data validation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have Foreign Keys (FK), containing id value of a table that it references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FK is further step in data validation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FK prevents manipulation errors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g2475b0dd47e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8" name="Google Shape;158;g2475b0dd47e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b4beaf873_0_51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g30b4beaf873_0_51"/>
          <p:cNvSpPr txBox="1"/>
          <p:nvPr/>
        </p:nvSpPr>
        <p:spPr>
          <a:xfrm>
            <a:off x="773975" y="137112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columns and functions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from_item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 ALL | DISTINCT ] grouping_element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expression [ ASC | DESC ]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count | ALL ]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OFFSET</a:t>
            </a: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[ ROW | ROWS ] ];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g30b4beaf873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66" name="Google Shape;166;g30b4beaf873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75b0dd47e_0_216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Order of Execution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g2475b0dd47e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75b0dd47e_0_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475b0dd47e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475b0dd47e_0_2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475b0dd47e_0_216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5b0dd47e_0_225"/>
          <p:cNvSpPr txBox="1"/>
          <p:nvPr/>
        </p:nvSpPr>
        <p:spPr>
          <a:xfrm>
            <a:off x="332900" y="867325"/>
            <a:ext cx="26949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Order of 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75b0dd47e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83" name="Google Shape;183;g2475b0dd47e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50" y="291550"/>
            <a:ext cx="5066326" cy="40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475b0dd47e_0_225"/>
          <p:cNvSpPr txBox="1"/>
          <p:nvPr/>
        </p:nvSpPr>
        <p:spPr>
          <a:xfrm>
            <a:off x="261675" y="4598650"/>
            <a:ext cx="45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Helvetica Neue"/>
                <a:ea typeface="Helvetica Neue"/>
                <a:cs typeface="Helvetica Neue"/>
                <a:sym typeface="Helvetica Neue"/>
              </a:rPr>
              <a:t>https://www.postgresql.org/docs/9.5/sql-select.html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75b0dd47e_0_234"/>
          <p:cNvSpPr txBox="1"/>
          <p:nvPr/>
        </p:nvSpPr>
        <p:spPr>
          <a:xfrm>
            <a:off x="325400" y="1099100"/>
            <a:ext cx="27696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Order of 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</a:t>
            </a:r>
            <a:endParaRPr b="1" i="0" sz="4000" u="none" cap="none" strike="noStrik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g2475b0dd47e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91" name="Google Shape;191;g2475b0dd47e_0_234"/>
          <p:cNvPicPr preferRelativeResize="0"/>
          <p:nvPr/>
        </p:nvPicPr>
        <p:blipFill rotWithShape="1">
          <a:blip r:embed="rId3">
            <a:alphaModFix/>
          </a:blip>
          <a:srcRect b="3575" l="3676" r="4402" t="17095"/>
          <a:stretch/>
        </p:blipFill>
        <p:spPr>
          <a:xfrm>
            <a:off x="3655750" y="185900"/>
            <a:ext cx="4881850" cy="47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5b0dd47e_0_241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Query Some Data!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g2475b0dd47e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475b0dd47e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475b0dd47e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475b0dd47e_0_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75b0dd47e_0_24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b4beaf873_0_58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Debugging a Query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7" name="Google Shape;207;g30b4beaf873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0b4beaf873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0b4beaf873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0b4beaf873_0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0b4beaf873_0_58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75b0dd47e_0_250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Errors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g2475b0dd47e_0_250"/>
          <p:cNvSpPr txBox="1"/>
          <p:nvPr/>
        </p:nvSpPr>
        <p:spPr>
          <a:xfrm>
            <a:off x="415125" y="116927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Error: syntax error at or near…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Locate the error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for typos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order of execution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brackets / semicolons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 does not exist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for typos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aliases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Permission denied for relation…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user / password / database?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g2475b0dd47e_0_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19" name="Google Shape;219;g2475b0dd47e_0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5b0dd47e_0_0"/>
          <p:cNvSpPr txBox="1"/>
          <p:nvPr>
            <p:ph type="title"/>
          </p:nvPr>
        </p:nvSpPr>
        <p:spPr>
          <a:xfrm>
            <a:off x="380425" y="471150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g2475b0dd4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475b0dd47e_0_0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Query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g2475b0dd47e_0_0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and SQL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g2475b0dd47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8" name="Google Shape;78;g2475b0dd47e_0_0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of Execution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g2475b0dd47e_0_0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 a Query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g2475b0dd47e_0_0"/>
          <p:cNvSpPr/>
          <p:nvPr/>
        </p:nvSpPr>
        <p:spPr>
          <a:xfrm>
            <a:off x="3327954" y="349961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 Setup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Databases and SQL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4beaf873_0_3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database?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0b4beaf873_0_3"/>
          <p:cNvSpPr txBox="1"/>
          <p:nvPr/>
        </p:nvSpPr>
        <p:spPr>
          <a:xfrm>
            <a:off x="467450" y="1121400"/>
            <a:ext cx="80049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rganized collection of persistent data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 stored to be retrieved efficiently at a later time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Third tier of web development architecture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30b4beaf873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98" name="Google Shape;98;g30b4beaf87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0b4beaf873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950" y="2857975"/>
            <a:ext cx="5157547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4beaf873_0_12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Management System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0b4beaf873_0_12"/>
          <p:cNvSpPr txBox="1"/>
          <p:nvPr/>
        </p:nvSpPr>
        <p:spPr>
          <a:xfrm>
            <a:off x="467450" y="1378525"/>
            <a:ext cx="60216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designed specifically for managing data in a database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Manipulates data itself, data format, file structures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rules to validate and manipulate data using query language (SQL)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using PGAdmin with PostgreSQL (open source)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g30b4beaf873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07" name="Google Shape;107;g30b4beaf87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0b4beaf873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500" y="852675"/>
            <a:ext cx="2173577" cy="241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4beaf873_0_36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Relational Database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0b4beaf873_0_36"/>
          <p:cNvSpPr txBox="1"/>
          <p:nvPr/>
        </p:nvSpPr>
        <p:spPr>
          <a:xfrm>
            <a:off x="467450" y="1378525"/>
            <a:ext cx="7188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tables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must be related somehow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to store and handle lots of large queries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 platform - tabular data is usually stored and queried using SQL and it’s a standard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g30b4beaf873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16" name="Google Shape;116;g30b4beaf87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b4beaf873_0_28"/>
          <p:cNvSpPr txBox="1"/>
          <p:nvPr/>
        </p:nvSpPr>
        <p:spPr>
          <a:xfrm>
            <a:off x="6302250" y="613150"/>
            <a:ext cx="27189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Relational?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0b4beaf873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23" name="Google Shape;123;g30b4beaf873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0b4beaf87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00" y="414975"/>
            <a:ext cx="5345424" cy="43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75b0dd47e_0_187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PostgreSQL Data Types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75b0dd47e_0_187"/>
          <p:cNvSpPr txBox="1"/>
          <p:nvPr/>
        </p:nvSpPr>
        <p:spPr>
          <a:xfrm>
            <a:off x="415125" y="116927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500" u="sng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https://www.postgresql.org/docs/current/datatype.html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Integers (int):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whole numbers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precision (float):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 with decimals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text string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True / False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g2475b0dd47e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32" name="Google Shape;132;g2475b0dd47e_0_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4beaf873_0_44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PostgreSQL Data Language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0b4beaf873_0_44"/>
          <p:cNvSpPr txBox="1"/>
          <p:nvPr/>
        </p:nvSpPr>
        <p:spPr>
          <a:xfrm>
            <a:off x="878650" y="1244025"/>
            <a:ext cx="67443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(DDL)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database</a:t>
            </a:r>
            <a:endParaRPr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database</a:t>
            </a:r>
            <a:endParaRPr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Create, modify or delete table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Manipulation (DML)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g30b4beaf873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40" name="Google Shape;140;g30b4beaf873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Brian Lynch</dc:creator>
</cp:coreProperties>
</file>