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58" r:id="rId5"/>
    <p:sldId id="28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B4B90-D8E7-42F0-BAE1-0D6C9D385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3A74CC-B2C6-495E-81B7-79EA38B32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0C9A7-DF8C-442B-96BD-1550FC9D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E24BD-E4B8-469A-94DB-BB3188D6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49D18-BA0B-4CE4-8147-8A38371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6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45B61-6FE5-438D-B92E-31F81909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704D00-C05D-4A20-873E-13378BAEF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B26C4-5E45-49A4-A344-3D8A6F85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C20C7-6B1B-4277-A11E-D31B7C4C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C4DE57-86AE-4165-825E-96971EA2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0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7425E7-D804-4CF8-A8A3-B1E76063E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FC3FB8-D488-4997-9EAA-0611169D2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D8E52-43E9-489A-8588-A6919FCC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B7E4A-D798-45D6-A727-2F6F590F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B74AD-C48C-4727-9A9C-24286500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0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84082-FDE7-45FA-8F6E-A3CE790D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EF548-77BF-4436-B2D4-F95BED66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A1822-8BB5-4702-ADEB-F4693C99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B5942-FB40-45BA-8F2C-1E67F58B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2F4E5-82D5-4918-BABC-FA223FC7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7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15071-3170-4729-83FB-C7CE6FFE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E46C8-4336-45A9-8BCC-33BF4A1A6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73239-2E5A-4D74-AD25-1490EC85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AB3BA-1018-46A3-B88C-73DB1F1F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DA27F-4DE1-4870-9BEB-6E164737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9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B0A90-461D-450D-9F00-E1476E27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2BF46-4F8D-4942-AAE8-0C7D520D3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E78744-40CE-4950-AF3B-4D775C790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96C663-C884-4C84-8E7A-A01B9553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0EB19B-12AE-4B07-B8E7-84F0AD4E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C5EB5-F379-4BD4-9A0D-EB0578A9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5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05CB7-D159-4E0A-A595-F1D03CB3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8873C7-A4C4-49D9-AE35-BB1AF46AC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D12F1D-4DF4-4FE2-9FF3-411351379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CBF0F3-65BB-4CED-889E-830831664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D2AE9E-EACB-4C63-B13C-6E588A07F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825F98-5D86-442C-AA5A-04249FF1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37B1C1-7372-412D-AC42-61892813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D2949C-B4EB-4A64-9806-002020EA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7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3E30B-8674-41F1-949D-892443B0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05D747-96B4-40C2-B19B-766450AB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08EE1E-5432-4169-A1AA-AC7CC2CE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FF4B6F-79A0-415A-A6D2-5CBEEC1C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7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09AF55-7125-466D-9DBF-B8359DDE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091D31-B086-44F5-8C2D-FA79482B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EC4F7B-B7FF-4195-B1CE-E94C3430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EBF5D-9BF0-4E5D-82AA-9D882AE5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2C47E-3A28-4170-8C84-612B38D7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18A22-58A8-463C-8DD2-BE46B209C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C9CD6-3AF2-41A6-B853-210CED91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A8AB7-04D4-4CF5-918A-0827659B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69396-D2C6-4E70-823A-B0D47058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19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08B4A-A665-441B-B76F-5766065A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B9B9C2-899C-4399-8459-4635F1C9E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5AFB9A-35A5-4477-9667-743903980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BD571-9F4E-42B9-8202-6FBB1691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AE33-B27A-426E-B338-1263CD90BAA6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6A2BF-536B-49CD-A6C9-AAB2763C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C2C28-1482-4CEA-AD23-BC680635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2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99DD72-AB77-412C-9429-6B61C863D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1BE5C-5A5F-4BE2-8299-178043358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45DEB-927F-4AAA-88FD-3729EE2F8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AAE33-B27A-426E-B338-1263CD90BAA6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EE791F-2ADA-4353-9242-AF4930B62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3827D-B6D6-47D1-B94F-420CC2B79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77BE5-19E5-4792-A1A2-092A44BDAD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0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8BA72F-41E7-4C86-8CC9-E205DE140678}"/>
              </a:ext>
            </a:extLst>
          </p:cNvPr>
          <p:cNvSpPr txBox="1"/>
          <p:nvPr/>
        </p:nvSpPr>
        <p:spPr>
          <a:xfrm>
            <a:off x="1065401" y="1770077"/>
            <a:ext cx="7474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latin typeface="Arial" panose="020B0604020202020204" pitchFamily="34" charset="0"/>
                <a:cs typeface="Arial" panose="020B0604020202020204" pitchFamily="34" charset="0"/>
              </a:rPr>
              <a:t>GoogleNet</a:t>
            </a:r>
            <a:r>
              <a:rPr lang="en-US" altLang="ko-KR" sz="6000" dirty="0">
                <a:latin typeface="Arial" panose="020B0604020202020204" pitchFamily="34" charset="0"/>
                <a:cs typeface="Arial" panose="020B0604020202020204" pitchFamily="34" charset="0"/>
              </a:rPr>
              <a:t>(Inception)</a:t>
            </a:r>
            <a:endParaRPr lang="ko-KR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1D4C5-85F5-4409-99EF-CE0F0E334EA3}"/>
              </a:ext>
            </a:extLst>
          </p:cNvPr>
          <p:cNvSpPr txBox="1"/>
          <p:nvPr/>
        </p:nvSpPr>
        <p:spPr>
          <a:xfrm>
            <a:off x="6637148" y="431797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발표자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: 182605 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이윤수</a:t>
            </a:r>
          </a:p>
        </p:txBody>
      </p:sp>
    </p:spTree>
    <p:extLst>
      <p:ext uri="{BB962C8B-B14F-4D97-AF65-F5344CB8AC3E}">
        <p14:creationId xmlns:p14="http://schemas.microsoft.com/office/powerpoint/2010/main" val="297083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898564-E754-43E7-BE8D-0A63836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104F3C1-8C4F-447E-8F81-ECA4B5211870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7F69BB-10EF-420E-B27F-CB29EB05C417}"/>
              </a:ext>
            </a:extLst>
          </p:cNvPr>
          <p:cNvSpPr txBox="1"/>
          <p:nvPr/>
        </p:nvSpPr>
        <p:spPr>
          <a:xfrm>
            <a:off x="1046177" y="3138959"/>
            <a:ext cx="52197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Code Explanation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55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B8879-30D5-4998-8D01-9E7DFC6E1B87}"/>
              </a:ext>
            </a:extLst>
          </p:cNvPr>
          <p:cNvSpPr txBox="1"/>
          <p:nvPr/>
        </p:nvSpPr>
        <p:spPr>
          <a:xfrm>
            <a:off x="1235280" y="25585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More powerful hardware, larger datasets, bigger models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AFF7FE-C133-489D-9B3E-964DFF5F8415}"/>
              </a:ext>
            </a:extLst>
          </p:cNvPr>
          <p:cNvSpPr txBox="1"/>
          <p:nvPr/>
        </p:nvSpPr>
        <p:spPr>
          <a:xfrm>
            <a:off x="1235280" y="3573817"/>
            <a:ext cx="6457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New ideas, algorithms and improved network architectures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771CD2C-533A-450A-A5F1-07255BE665C7}"/>
              </a:ext>
            </a:extLst>
          </p:cNvPr>
          <p:cNvCxnSpPr/>
          <p:nvPr/>
        </p:nvCxnSpPr>
        <p:spPr>
          <a:xfrm>
            <a:off x="4127384" y="3028534"/>
            <a:ext cx="0" cy="46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BBB9EA-5DA9-4180-B221-F6A6C42F2982}"/>
              </a:ext>
            </a:extLst>
          </p:cNvPr>
          <p:cNvSpPr txBox="1"/>
          <p:nvPr/>
        </p:nvSpPr>
        <p:spPr>
          <a:xfrm>
            <a:off x="8658141" y="2936010"/>
            <a:ext cx="209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0469B62F-2336-49AC-905B-9FD9A588CDDC}"/>
              </a:ext>
            </a:extLst>
          </p:cNvPr>
          <p:cNvSpPr/>
          <p:nvPr/>
        </p:nvSpPr>
        <p:spPr>
          <a:xfrm>
            <a:off x="10096151" y="3074564"/>
            <a:ext cx="310393" cy="369222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2092793-787B-4A77-AE91-7AD68D2865B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8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BE27-D714-41A4-814C-DE610C02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83466" cy="65833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317F5F-62D9-4E09-9886-C3E8B0C53A0A}"/>
              </a:ext>
            </a:extLst>
          </p:cNvPr>
          <p:cNvSpPr txBox="1"/>
          <p:nvPr/>
        </p:nvSpPr>
        <p:spPr>
          <a:xfrm>
            <a:off x="924887" y="2363381"/>
            <a:ext cx="580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ILSVRC 2014  classification and detection challenge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477FE-257A-4E7D-AC6D-A65D60A34E47}"/>
              </a:ext>
            </a:extLst>
          </p:cNvPr>
          <p:cNvSpPr txBox="1"/>
          <p:nvPr/>
        </p:nvSpPr>
        <p:spPr>
          <a:xfrm>
            <a:off x="4735585" y="3426305"/>
            <a:ext cx="398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Inception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2F0662-AA3A-4BC2-886E-6AAAEB0B31A3}"/>
              </a:ext>
            </a:extLst>
          </p:cNvPr>
          <p:cNvCxnSpPr/>
          <p:nvPr/>
        </p:nvCxnSpPr>
        <p:spPr>
          <a:xfrm>
            <a:off x="494950" y="1157681"/>
            <a:ext cx="102604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78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4090F-55B9-4936-B409-5730F8B3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63" y="2841719"/>
            <a:ext cx="2201273" cy="1325563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ko-KR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0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43</Words>
  <Application>Microsoft Office PowerPoint</Application>
  <PresentationFormat>와이드스크린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굴림</vt:lpstr>
      <vt:lpstr>맑은 고딕</vt:lpstr>
      <vt:lpstr>Arial</vt:lpstr>
      <vt:lpstr>Office 테마</vt:lpstr>
      <vt:lpstr>PowerPoint 프레젠테이션</vt:lpstr>
      <vt:lpstr>Index</vt:lpstr>
      <vt:lpstr>Introduction</vt:lpstr>
      <vt:lpstr>Introduction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이윤수</dc:creator>
  <cp:lastModifiedBy>이윤수</cp:lastModifiedBy>
  <cp:revision>23</cp:revision>
  <dcterms:created xsi:type="dcterms:W3CDTF">2021-05-06T07:29:47Z</dcterms:created>
  <dcterms:modified xsi:type="dcterms:W3CDTF">2021-06-25T15:13:46Z</dcterms:modified>
</cp:coreProperties>
</file>