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065401" y="1770077"/>
            <a:ext cx="747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(Inception)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E36C50-3ED4-4CEB-9D7A-7F260496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0" y="669877"/>
            <a:ext cx="9863531" cy="55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4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6982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2E52D-CEF6-47B8-A334-0E7BDC81F68D}"/>
              </a:ext>
            </a:extLst>
          </p:cNvPr>
          <p:cNvSpPr txBox="1"/>
          <p:nvPr/>
        </p:nvSpPr>
        <p:spPr>
          <a:xfrm>
            <a:off x="1690382" y="1828800"/>
            <a:ext cx="7285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Still the complexity of the Inception architecture makes it more difficult to make changes to the network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architecture scaled up naively, computational gains can be lost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Does not provide a clear description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This makes it harder to adapt it to new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0D605F-7FE7-45B8-89F9-7E47BAA9DEE5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2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70615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General Design Principles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2E52D-CEF6-47B8-A334-0E7BDC81F68D}"/>
              </a:ext>
            </a:extLst>
          </p:cNvPr>
          <p:cNvSpPr txBox="1"/>
          <p:nvPr/>
        </p:nvSpPr>
        <p:spPr>
          <a:xfrm>
            <a:off x="1690382" y="1828800"/>
            <a:ext cx="7285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Avoid representational bottlenecks, especially early in the network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Higher dimensional representations are easier to process locally within a network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Spatial aggregation can be done over lower dimensional embeddings without much or any loss in representation power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Balance the width and depth the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447D3-19BE-4369-9F0C-75DC40F995EB}"/>
              </a:ext>
            </a:extLst>
          </p:cNvPr>
          <p:cNvSpPr txBox="1"/>
          <p:nvPr/>
        </p:nvSpPr>
        <p:spPr>
          <a:xfrm>
            <a:off x="1812022" y="5846543"/>
            <a:ext cx="683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is not straightforward to use them to improve</a:t>
            </a:r>
            <a:br>
              <a:rPr lang="en-US" altLang="ko-KR" dirty="0"/>
            </a:br>
            <a:r>
              <a:rPr lang="en-US" altLang="ko-KR" dirty="0"/>
              <a:t>The idea is to use them in ambiguous situations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1E3D47-AA74-480D-A72F-488CC7F7977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4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1898E-51D8-41EE-BCE2-1E910069F4DA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Factorization into smaller convolutions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87D2ED-40B3-4348-A2A3-23C673DA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7" y="1572719"/>
            <a:ext cx="5782503" cy="3434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326EC-F73D-46A5-A2A1-0C22D8D639E2}"/>
              </a:ext>
            </a:extLst>
          </p:cNvPr>
          <p:cNvSpPr txBox="1"/>
          <p:nvPr/>
        </p:nvSpPr>
        <p:spPr>
          <a:xfrm>
            <a:off x="1589013" y="5285281"/>
            <a:ext cx="917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Convolutions with larger spatial filters tend to be expensive in terms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9866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B06A5D-30CF-430D-98AC-08213AAB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9" y="2160864"/>
            <a:ext cx="5125237" cy="32248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8BA975-A345-4539-9BDF-FA85C35D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70" y="1941568"/>
            <a:ext cx="4743215" cy="36634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77D932-DE6D-4984-A680-A586A4D8228D}"/>
              </a:ext>
            </a:extLst>
          </p:cNvPr>
          <p:cNvSpPr/>
          <p:nvPr/>
        </p:nvSpPr>
        <p:spPr>
          <a:xfrm>
            <a:off x="5359274" y="3158411"/>
            <a:ext cx="923730" cy="5411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C18FE70-433E-4387-AF83-DB574A501157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Factorization into smaller convolutions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5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2E52D-CEF6-47B8-A334-0E7BDC81F68D}"/>
              </a:ext>
            </a:extLst>
          </p:cNvPr>
          <p:cNvSpPr txBox="1"/>
          <p:nvPr/>
        </p:nvSpPr>
        <p:spPr>
          <a:xfrm>
            <a:off x="1838715" y="5418292"/>
            <a:ext cx="817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Whether one should factorize them into smaller,  ex) 3*3-&gt;2*2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However, it turns out that one can do even better into n*1  ex) 3*3 -&gt; 3*1, 1*3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1898E-51D8-41EE-BCE2-1E910069F4DA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Spatial Factorization into Asymmetric Convolutions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8FBA12-BC1A-4142-8721-F1C3B56F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23" y="1439707"/>
            <a:ext cx="6060403" cy="39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1898E-51D8-41EE-BCE2-1E910069F4DA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Spatial Factorization into Asymmetric Convolutions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D767CE-FA70-4E6C-BEDE-864DDC2F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8" y="1769438"/>
            <a:ext cx="4998068" cy="386029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60B75D-790C-460F-949D-C67AE0A81E55}"/>
              </a:ext>
            </a:extLst>
          </p:cNvPr>
          <p:cNvSpPr/>
          <p:nvPr/>
        </p:nvSpPr>
        <p:spPr>
          <a:xfrm>
            <a:off x="5359274" y="3158411"/>
            <a:ext cx="923730" cy="5411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8D3428-F0BE-413D-8B3C-7D6F14FF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50" y="1517525"/>
            <a:ext cx="4703556" cy="43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7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1898E-51D8-41EE-BCE2-1E910069F4DA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Utility of Auxiliary Classifiers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D0A57-8B4C-4541-96DD-87D537C88424}"/>
              </a:ext>
            </a:extLst>
          </p:cNvPr>
          <p:cNvSpPr txBox="1"/>
          <p:nvPr/>
        </p:nvSpPr>
        <p:spPr>
          <a:xfrm>
            <a:off x="1235343" y="2143066"/>
            <a:ext cx="972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found that auxiliary classifiers did not result in improved convergence early in the training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697644-A866-4D10-94A8-2F7BD1FD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88" y="2979869"/>
            <a:ext cx="5438571" cy="34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4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1898E-51D8-41EE-BCE2-1E910069F4DA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Efficient Grid Size Reduction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D0A57-8B4C-4541-96DD-87D537C88424}"/>
              </a:ext>
            </a:extLst>
          </p:cNvPr>
          <p:cNvSpPr txBox="1"/>
          <p:nvPr/>
        </p:nvSpPr>
        <p:spPr>
          <a:xfrm>
            <a:off x="1235343" y="1790728"/>
            <a:ext cx="9721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Traditionally, Convolutional networks used some pooling operation to decrease the grid size of the feature maps.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order to avoid a representational bottleneck,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before applying maximum or average pooling the activation dimension of the network filters is expanded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D2B68-3A27-42FC-96C7-7CB5349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66" y="3822053"/>
            <a:ext cx="3790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1898E-51D8-41EE-BCE2-1E910069F4DA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Efficient Grid Size Reduction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73D06-111C-4763-9524-35939B47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24" y="2148323"/>
            <a:ext cx="5355015" cy="42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8879-30D5-4998-8D01-9E7DFC6E1B87}"/>
              </a:ext>
            </a:extLst>
          </p:cNvPr>
          <p:cNvSpPr txBox="1"/>
          <p:nvPr/>
        </p:nvSpPr>
        <p:spPr>
          <a:xfrm>
            <a:off x="1235280" y="25585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More powerful hardware, larger datasets, bigger models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FF7FE-C133-489D-9B3E-964DFF5F8415}"/>
              </a:ext>
            </a:extLst>
          </p:cNvPr>
          <p:cNvSpPr txBox="1"/>
          <p:nvPr/>
        </p:nvSpPr>
        <p:spPr>
          <a:xfrm>
            <a:off x="1235280" y="3573817"/>
            <a:ext cx="645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New ideas, algorithms and improved network architectures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71CD2C-533A-450A-A5F1-07255BE665C7}"/>
              </a:ext>
            </a:extLst>
          </p:cNvPr>
          <p:cNvCxnSpPr/>
          <p:nvPr/>
        </p:nvCxnSpPr>
        <p:spPr>
          <a:xfrm>
            <a:off x="4127384" y="3028534"/>
            <a:ext cx="0" cy="4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BBB9EA-5DA9-4180-B221-F6A6C42F2982}"/>
              </a:ext>
            </a:extLst>
          </p:cNvPr>
          <p:cNvSpPr txBox="1"/>
          <p:nvPr/>
        </p:nvSpPr>
        <p:spPr>
          <a:xfrm>
            <a:off x="8658141" y="2936010"/>
            <a:ext cx="209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0469B62F-2336-49AC-905B-9FD9A588CDDC}"/>
              </a:ext>
            </a:extLst>
          </p:cNvPr>
          <p:cNvSpPr/>
          <p:nvPr/>
        </p:nvSpPr>
        <p:spPr>
          <a:xfrm>
            <a:off x="10096151" y="3074564"/>
            <a:ext cx="310393" cy="36922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2EC6E8-A534-4F29-B2A2-5F9B0197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64" y="1256354"/>
            <a:ext cx="3670271" cy="3103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BCA166-4A50-4C0C-8B23-228CB97833F4}"/>
              </a:ext>
            </a:extLst>
          </p:cNvPr>
          <p:cNvSpPr txBox="1"/>
          <p:nvPr/>
        </p:nvSpPr>
        <p:spPr>
          <a:xfrm>
            <a:off x="1121043" y="5138253"/>
            <a:ext cx="106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Our network is 42layers deep, our computation cost is only about 2.5 higher than that of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1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CA166-4A50-4C0C-8B23-228CB97833F4}"/>
              </a:ext>
            </a:extLst>
          </p:cNvPr>
          <p:cNvSpPr txBox="1"/>
          <p:nvPr/>
        </p:nvSpPr>
        <p:spPr>
          <a:xfrm>
            <a:off x="1736028" y="2380367"/>
            <a:ext cx="853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Here we propose a mechanism to regularize the classifier layer by estimating the marginalized effect of label–dropout during training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6665473-FE08-4E1E-B43F-3BE2F821020F}"/>
              </a:ext>
            </a:extLst>
          </p:cNvPr>
          <p:cNvSpPr txBox="1">
            <a:spLocks/>
          </p:cNvSpPr>
          <p:nvPr/>
        </p:nvSpPr>
        <p:spPr>
          <a:xfrm>
            <a:off x="1015765" y="1017263"/>
            <a:ext cx="10889610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Model Regularization via Label Smoothing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1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05A29-11A0-4DA4-B4C1-70F69BC0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34" y="1776805"/>
            <a:ext cx="3562350" cy="3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BC44B9-28B3-4DDC-BF31-20F69582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04" y="951888"/>
            <a:ext cx="3781425" cy="2571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2328D-827F-4181-A332-4F13F5AC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004" y="3672280"/>
            <a:ext cx="3857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5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9610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고찰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EBF74-1379-4459-938A-0FF055AA0DE0}"/>
              </a:ext>
            </a:extLst>
          </p:cNvPr>
          <p:cNvSpPr txBox="1"/>
          <p:nvPr/>
        </p:nvSpPr>
        <p:spPr>
          <a:xfrm>
            <a:off x="1057013" y="1946246"/>
            <a:ext cx="6996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단어의 차이 </a:t>
            </a:r>
            <a:r>
              <a:rPr lang="en-US" altLang="ko-KR" dirty="0"/>
              <a:t>ex) naïve deeper</a:t>
            </a:r>
            <a:r>
              <a:rPr lang="ko-KR" altLang="en-US" dirty="0"/>
              <a:t>등의 용어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수치상으로만 보고 얼마정도의 차이가 나는지 가늠이 안된다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큰 틀은 보이지만 세부적으로는 이해가 가지 않는다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유명한 내용이라 다른 참고자료가 많았다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A98FA4C-7DBA-4C7B-BFCC-2B7737EEFF59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4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7F5F-62D9-4E09-9886-C3E8B0C53A0A}"/>
              </a:ext>
            </a:extLst>
          </p:cNvPr>
          <p:cNvSpPr txBox="1"/>
          <p:nvPr/>
        </p:nvSpPr>
        <p:spPr>
          <a:xfrm>
            <a:off x="924887" y="2363381"/>
            <a:ext cx="580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ILSVRC 2014  classification and detection challenge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477FE-257A-4E7D-AC6D-A65D60A34E47}"/>
              </a:ext>
            </a:extLst>
          </p:cNvPr>
          <p:cNvSpPr txBox="1"/>
          <p:nvPr/>
        </p:nvSpPr>
        <p:spPr>
          <a:xfrm>
            <a:off x="4735585" y="3426305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8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A04F-8745-4AB6-A2BC-3B2A573AA2D8}"/>
              </a:ext>
            </a:extLst>
          </p:cNvPr>
          <p:cNvSpPr txBox="1"/>
          <p:nvPr/>
        </p:nvSpPr>
        <p:spPr>
          <a:xfrm>
            <a:off x="838200" y="1484851"/>
            <a:ext cx="10730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 Improving the performance of deep neural networks is by increasing their size (depth, width)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depth : number of levels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width : the number of units at each level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Bigger size : larger number of parameters -&gt; enlarged network more prone to overfitting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overfitting –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과하게 학습하는 것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2. Increased use of computational resources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9D7B69-1F23-4C21-BAD8-0C18A9984D1E}"/>
              </a:ext>
            </a:extLst>
          </p:cNvPr>
          <p:cNvSpPr/>
          <p:nvPr/>
        </p:nvSpPr>
        <p:spPr>
          <a:xfrm>
            <a:off x="989202" y="5201174"/>
            <a:ext cx="923488" cy="5117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8883E-7FE1-496C-BB8E-2ACD5D6C8E7F}"/>
              </a:ext>
            </a:extLst>
          </p:cNvPr>
          <p:cNvSpPr txBox="1"/>
          <p:nvPr/>
        </p:nvSpPr>
        <p:spPr>
          <a:xfrm>
            <a:off x="2332139" y="5133872"/>
            <a:ext cx="840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Ultimately moving from fully connected to sparsely connected architecture, even inside the convolutions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DCD320-442C-446A-8E7A-5936386433EB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1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6982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Architectural 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ADDCF-5CB7-496F-B5AD-4DA4FCD2A979}"/>
              </a:ext>
            </a:extLst>
          </p:cNvPr>
          <p:cNvSpPr txBox="1"/>
          <p:nvPr/>
        </p:nvSpPr>
        <p:spPr>
          <a:xfrm>
            <a:off x="838200" y="1543574"/>
            <a:ext cx="96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 idea : an optimal local sparse structure and repeat it spatially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7969E-51CF-4D04-8ECD-98D481DE3D62}"/>
              </a:ext>
            </a:extLst>
          </p:cNvPr>
          <p:cNvSpPr txBox="1"/>
          <p:nvPr/>
        </p:nvSpPr>
        <p:spPr>
          <a:xfrm>
            <a:off x="1271980" y="2794932"/>
            <a:ext cx="964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Lower layer : covered by a layer of 1*1 convolutions</a:t>
            </a:r>
            <a:b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 avoid patch-alignment issues : 1*1, 3*3, 5*5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Add alternative parallel pooling path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9AD415-F4B8-4571-9879-1BFB2F946D89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9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6982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Architectural 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E10BB-FB3E-49AF-9946-324065D8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07" y="1442907"/>
            <a:ext cx="6191250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02DA08-0C23-45CB-B165-7F1BE9CB894E}"/>
              </a:ext>
            </a:extLst>
          </p:cNvPr>
          <p:cNvSpPr txBox="1"/>
          <p:nvPr/>
        </p:nvSpPr>
        <p:spPr>
          <a:xfrm>
            <a:off x="2364996" y="5415093"/>
            <a:ext cx="964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-5*5 convolutions can be prohibitively expensive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b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-pooling units are added to mix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5F6B52-D959-40C3-A2F7-E0566698775F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0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6982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Architectural 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ADDCF-5CB7-496F-B5AD-4DA4FCD2A979}"/>
              </a:ext>
            </a:extLst>
          </p:cNvPr>
          <p:cNvSpPr txBox="1"/>
          <p:nvPr/>
        </p:nvSpPr>
        <p:spPr>
          <a:xfrm>
            <a:off x="840166" y="1442471"/>
            <a:ext cx="96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1*1 convolutions are used to compute reductions before the expensive 3*3, 5*5 convolutions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96F21-6136-452D-A214-F2A7D11A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4" y="1811803"/>
            <a:ext cx="608647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63A44-3829-494D-BFA5-CC5E448449D8}"/>
              </a:ext>
            </a:extLst>
          </p:cNvPr>
          <p:cNvSpPr txBox="1"/>
          <p:nvPr/>
        </p:nvSpPr>
        <p:spPr>
          <a:xfrm>
            <a:off x="840166" y="6084986"/>
            <a:ext cx="96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 using Inception modules only at higher layers (memory efficiency)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C23B2C-9FCE-4DD7-8641-FB83228E15C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7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6982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Architectural Details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50DED-E342-4AA9-85DC-4336269ADF4B}"/>
              </a:ext>
            </a:extLst>
          </p:cNvPr>
          <p:cNvSpPr txBox="1"/>
          <p:nvPr/>
        </p:nvSpPr>
        <p:spPr>
          <a:xfrm>
            <a:off x="1254154" y="2013358"/>
            <a:ext cx="91020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Beneficials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Allow increasing the number of units without uncontrolled blow-up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Improved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32194B-257E-46F7-BCFA-0FD8E482AAD9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7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874D23-F607-4A03-BD89-8D364B27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68" y="0"/>
            <a:ext cx="4292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567</Words>
  <Application>Microsoft Office PowerPoint</Application>
  <PresentationFormat>와이드스크린</PresentationFormat>
  <Paragraphs>97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굴림</vt:lpstr>
      <vt:lpstr>맑은 고딕</vt:lpstr>
      <vt:lpstr>Arial</vt:lpstr>
      <vt:lpstr>Office 테마</vt:lpstr>
      <vt:lpstr>PowerPoint 프레젠테이션</vt:lpstr>
      <vt:lpstr>Introduction</vt:lpstr>
      <vt:lpstr>Introduction</vt:lpstr>
      <vt:lpstr>Motivation</vt:lpstr>
      <vt:lpstr>Architectural Details</vt:lpstr>
      <vt:lpstr>Architectural Details</vt:lpstr>
      <vt:lpstr>Architectural Details</vt:lpstr>
      <vt:lpstr>Architectural Details</vt:lpstr>
      <vt:lpstr>PowerPoint 프레젠테이션</vt:lpstr>
      <vt:lpstr>PowerPoint 프레젠테이션</vt:lpstr>
      <vt:lpstr>Introduction</vt:lpstr>
      <vt:lpstr>General Design Principles</vt:lpstr>
      <vt:lpstr>Details</vt:lpstr>
      <vt:lpstr>Details</vt:lpstr>
      <vt:lpstr>Details</vt:lpstr>
      <vt:lpstr>Details</vt:lpstr>
      <vt:lpstr>Details</vt:lpstr>
      <vt:lpstr>Details</vt:lpstr>
      <vt:lpstr>Details</vt:lpstr>
      <vt:lpstr>Details</vt:lpstr>
      <vt:lpstr>Details</vt:lpstr>
      <vt:lpstr>Details</vt:lpstr>
      <vt:lpstr>고찰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22</cp:revision>
  <dcterms:created xsi:type="dcterms:W3CDTF">2021-05-06T07:29:47Z</dcterms:created>
  <dcterms:modified xsi:type="dcterms:W3CDTF">2021-05-10T01:25:53Z</dcterms:modified>
</cp:coreProperties>
</file>