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0" r:id="rId3"/>
    <p:sldId id="256" r:id="rId4"/>
    <p:sldId id="258" r:id="rId5"/>
    <p:sldId id="257" r:id="rId6"/>
    <p:sldId id="281" r:id="rId7"/>
    <p:sldId id="286" r:id="rId8"/>
    <p:sldId id="283" r:id="rId9"/>
    <p:sldId id="284" r:id="rId10"/>
    <p:sldId id="285" r:id="rId11"/>
    <p:sldId id="287" r:id="rId12"/>
    <p:sldId id="288" r:id="rId13"/>
    <p:sldId id="291" r:id="rId14"/>
    <p:sldId id="292" r:id="rId15"/>
    <p:sldId id="294" r:id="rId16"/>
    <p:sldId id="293" r:id="rId17"/>
    <p:sldId id="295" r:id="rId18"/>
    <p:sldId id="297" r:id="rId19"/>
    <p:sldId id="298" r:id="rId20"/>
    <p:sldId id="29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1010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68C9BBF-4BC4-46FA-AFCF-6B330FDFA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22" y="1584816"/>
            <a:ext cx="3479178" cy="36883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6556770-4452-4325-BB93-4430FBADD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905"/>
            <a:ext cx="5646909" cy="45571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A9198F-7AD0-4A3C-A0AC-432F375E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41" y="5962650"/>
            <a:ext cx="12068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4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B64319-E4E8-4225-9EB4-F7E2825C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1" y="2187574"/>
            <a:ext cx="10127524" cy="33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1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697800" y="754077"/>
            <a:ext cx="1079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CSPNET</a:t>
            </a:r>
            <a:b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(A New Backbone that can enhance capability of CNN)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330347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37DA4-64A8-4460-BBBA-C051EA988F6D}"/>
              </a:ext>
            </a:extLst>
          </p:cNvPr>
          <p:cNvSpPr txBox="1"/>
          <p:nvPr/>
        </p:nvSpPr>
        <p:spPr>
          <a:xfrm>
            <a:off x="838200" y="1780059"/>
            <a:ext cx="521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5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199" y="1780059"/>
            <a:ext cx="10260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[Abstract]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propose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CSPNet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(Cross Stage Partial Network) to mitigate the problem that previous works require heavy inference computations from the network architecture perspective.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attribute the problem to the duplicate gradient information within network optimization.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Reduces computation by 20% with equivalent or even superior accuracy in our experiments.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CSPNet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easy to implement and general enough to cope with architectures based on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ResNeXt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2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198" y="1780059"/>
            <a:ext cx="106407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CNN : deeper, wider -&gt; a lot more computations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Light-weight computing has gradually received stronger attention since real-world applications usually require short inference time on small devices, which poses a serious challenge for computer vision algorithms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main purpose of designing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CSPNet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to enable this architecture to achieve a richer gradient combination while reducing the amount of computation. This aim is achieved by partitioning feature map of the base layer into two parts and then merging them through a proposed cross-stage hierarchy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Our main concept is to make the gradient flow propagate through different network paths by splitting the gradient flow.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this way, we have confirmed that the propagated gradient information can have a large correlation difference by switching concatenation and transition steps.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3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4A8373F-EA48-4373-B138-2BD05D0C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1676400"/>
            <a:ext cx="5295900" cy="419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B1B77D-B2A3-4D81-9D10-B5DD87D5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8" y="2516716"/>
            <a:ext cx="67246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199" y="1780059"/>
            <a:ext cx="10260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CSPNet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-based object detector deals with the three problems: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1) Strengthening learning ability of a CNN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Removing computational bottlenecks : we can evenly distribute the amount of computation at each  layer in CNN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3) Reducing memory costs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3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711B001-7DC6-492A-BC50-10123D69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8" y="4157662"/>
            <a:ext cx="6477000" cy="2200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80D10F-D5E1-4141-8381-3F93FF96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21" y="1357304"/>
            <a:ext cx="3383207" cy="28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E4BD75-CCBB-4D44-BE49-4136AE42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26" y="1382933"/>
            <a:ext cx="6025812" cy="2047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76FFFF-5DF1-426A-93D6-047D7D3A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07" y="3583206"/>
            <a:ext cx="2200275" cy="1352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29ED7-4088-4392-8863-8E60AC961AF1}"/>
              </a:ext>
            </a:extLst>
          </p:cNvPr>
          <p:cNvSpPr txBox="1"/>
          <p:nvPr/>
        </p:nvSpPr>
        <p:spPr>
          <a:xfrm>
            <a:off x="289559" y="5238654"/>
            <a:ext cx="513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Where 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reprents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the convolution operator, [] means to concatenate, and w and x are the weights and output of the dense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leayer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B8AD62-4618-4D35-A68F-D04A69423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4" y="4459506"/>
            <a:ext cx="2638425" cy="1323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698D2F-6534-43C2-A1B1-7EC52D58A32D}"/>
              </a:ext>
            </a:extLst>
          </p:cNvPr>
          <p:cNvSpPr txBox="1"/>
          <p:nvPr/>
        </p:nvSpPr>
        <p:spPr>
          <a:xfrm>
            <a:off x="5800901" y="3569507"/>
            <a:ext cx="513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one makes use of a backpropagation algorithm to update weights the equations of weight updating can be written like this : 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DD27E-538B-47AF-BAA8-BBB33E662283}"/>
              </a:ext>
            </a:extLst>
          </p:cNvPr>
          <p:cNvSpPr txBox="1"/>
          <p:nvPr/>
        </p:nvSpPr>
        <p:spPr>
          <a:xfrm>
            <a:off x="5107044" y="5688745"/>
            <a:ext cx="708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 is the function of weight updating and g represents the gradient propagated to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dense layer.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can find that large amount of gradient information are reused for updating weights of different dense layers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29ED7-4088-4392-8863-8E60AC961AF1}"/>
              </a:ext>
            </a:extLst>
          </p:cNvPr>
          <p:cNvSpPr txBox="1"/>
          <p:nvPr/>
        </p:nvSpPr>
        <p:spPr>
          <a:xfrm>
            <a:off x="364853" y="4987389"/>
            <a:ext cx="513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First, the output of dense layers will undergo a transition layer.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Second, the output of this transition layer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will be concatenated with x’ and generate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DD27E-538B-47AF-BAA8-BBB33E662283}"/>
              </a:ext>
            </a:extLst>
          </p:cNvPr>
          <p:cNvSpPr txBox="1"/>
          <p:nvPr/>
        </p:nvSpPr>
        <p:spPr>
          <a:xfrm>
            <a:off x="5625168" y="4985753"/>
            <a:ext cx="708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can see that gradients coming from the dense layers are separately integrated.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 the other hand, the feature map x’ that did not go through the dense layers is also separately integrated.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602824-4D9B-45BF-B424-CC39BA56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24" y="1192431"/>
            <a:ext cx="6543675" cy="2390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B2406-F603-433D-9AB6-7C752E87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48" y="3775400"/>
            <a:ext cx="1962150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89AC6-C6B7-4730-AA46-56624252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775" y="3814178"/>
            <a:ext cx="2714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1010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1FB984-5F91-4A35-B861-C72892DB2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2918784"/>
            <a:ext cx="8763759" cy="357409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EF1C7F-0C9C-4883-9B4E-608444D0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19" y="694292"/>
            <a:ext cx="656138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711B001-7DC6-492A-BC50-10123D69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33" y="1291905"/>
            <a:ext cx="6477000" cy="2200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B2E382-B5FA-46EE-BD2C-F003AE5E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33" y="3465521"/>
            <a:ext cx="6543675" cy="239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91714-F796-4428-AB30-1E8EC3C22AD7}"/>
              </a:ext>
            </a:extLst>
          </p:cNvPr>
          <p:cNvSpPr txBox="1"/>
          <p:nvPr/>
        </p:nvSpPr>
        <p:spPr>
          <a:xfrm>
            <a:off x="838200" y="6002676"/>
            <a:ext cx="1079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Overall Speaking the proposed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CSPDenseNet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preserves the advantages of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DenseNet’s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feature reuse characteristics but at the same time prevents an excessively amount of duplicate gradient information by truncating the gradient flow.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199" y="1780059"/>
            <a:ext cx="1026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Partial Dense Block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1) Increase gradient path : Through the split and merge strategy, the number of gradient paths can be doubled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2) Balance computation of each layer : usually, the cannel number in the base layer of 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much larger than the growth rate.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3) Reducing memory traffic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5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200" y="3764744"/>
            <a:ext cx="10260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Partial Transition Layer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purpose of designing partial transition layers is to maximize the difference of gradient combination.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3(c), 3(d) show two different fusion strategies.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3(c) : a large amount of gradient information will be reused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3(d) : the gradient information will not be reused since the gradient flow is truncated.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8EE2F-2BB8-43E8-88FB-9B7D2FB0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91" y="1383194"/>
            <a:ext cx="3419475" cy="2105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02A8D9-EE74-4E12-B4A6-C6EA1407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21" y="1318160"/>
            <a:ext cx="4157603" cy="23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D8C40FB-6E79-4532-BA4C-A53DC712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08" y="1436863"/>
            <a:ext cx="8506594" cy="49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8D0F99-A812-452D-8112-3E4FB612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4" y="2228192"/>
            <a:ext cx="5963212" cy="37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1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5E2AD4-F8B8-4E2A-918B-058812235439}"/>
              </a:ext>
            </a:extLst>
          </p:cNvPr>
          <p:cNvSpPr txBox="1"/>
          <p:nvPr/>
        </p:nvSpPr>
        <p:spPr>
          <a:xfrm>
            <a:off x="838200" y="3764744"/>
            <a:ext cx="10260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Exact Fusion Model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propose EFM that captures an appropriate Field of View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FoV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for each anchor, which enhances the accuracy of the one-stage object detector.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Since the concatenated feature maps from the feature pyramid are enormous, we incorporate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Maxout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technique to compress the feature maps.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B8B105-8850-4447-842F-EEF64670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31" y="1358293"/>
            <a:ext cx="8538470" cy="20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0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5C1DBCD-DDD1-4590-86A6-FEF37446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30" y="1572683"/>
            <a:ext cx="4410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8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508D425-ADF2-475F-A6F8-826B47B4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10" y="1267733"/>
            <a:ext cx="4206169" cy="54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3F055A-9705-4438-B827-E012D1C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04775"/>
            <a:ext cx="65151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49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697800" y="754077"/>
            <a:ext cx="1079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b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(Densely Connected Convolutional Networks)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37DA4-64A8-4460-BBBA-C051EA988F6D}"/>
              </a:ext>
            </a:extLst>
          </p:cNvPr>
          <p:cNvSpPr txBox="1"/>
          <p:nvPr/>
        </p:nvSpPr>
        <p:spPr>
          <a:xfrm>
            <a:off x="838200" y="1780059"/>
            <a:ext cx="5219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C7EC5D-686A-442F-A2BB-E77551A4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1655762"/>
            <a:ext cx="9401175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7271A-EBBA-459E-B647-0C71C2E3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19" y="3167116"/>
            <a:ext cx="4017961" cy="33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38200" y="1780059"/>
            <a:ext cx="5219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CIFAR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SVHN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86539D-A860-40E3-B65A-9B0B804B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14" y="1157681"/>
            <a:ext cx="8863086" cy="54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76A54E-1935-43E1-8E61-7EB8AFA5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87" y="1348151"/>
            <a:ext cx="5446713" cy="416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598276F-5AD4-403B-BE5D-B9172BFA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47" y="1426770"/>
            <a:ext cx="8154905" cy="42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708</Words>
  <Application>Microsoft Office PowerPoint</Application>
  <PresentationFormat>와이드스크린</PresentationFormat>
  <Paragraphs>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Code Explanation</vt:lpstr>
      <vt:lpstr>Code Explanation</vt:lpstr>
      <vt:lpstr>PowerPoint 프레젠테이션</vt:lpstr>
      <vt:lpstr>Index</vt:lpstr>
      <vt:lpstr>Experiment</vt:lpstr>
      <vt:lpstr>Experiment</vt:lpstr>
      <vt:lpstr>Experiment</vt:lpstr>
      <vt:lpstr>Experiment</vt:lpstr>
      <vt:lpstr>Experiment</vt:lpstr>
      <vt:lpstr>Discussion</vt:lpstr>
      <vt:lpstr>PowerPoint 프레젠테이션</vt:lpstr>
      <vt:lpstr>Index</vt:lpstr>
      <vt:lpstr>Introduction</vt:lpstr>
      <vt:lpstr>Introduction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41</cp:revision>
  <dcterms:created xsi:type="dcterms:W3CDTF">2021-05-06T07:29:47Z</dcterms:created>
  <dcterms:modified xsi:type="dcterms:W3CDTF">2021-09-03T05:53:37Z</dcterms:modified>
</cp:coreProperties>
</file>