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B1C4E-941B-4776-ABDB-ACF65020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F7EE6-BB09-493C-95ED-54E95333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2BAB3-C47B-4A4A-9E34-6DE61CB6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2042C-A860-4769-95FC-4002393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F644D-AC3B-4279-A89A-61D10A9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6D65-F9C4-45E3-B5F2-9D3DAB1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BCAE5-A5F1-402B-8419-5E741579D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B54A1-69BC-4624-B7F1-092D605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3FB2-E239-44E1-8C06-D6E1A90F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2463E-69D4-4C54-8D77-BA74145F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1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5AEEE8-188F-4396-BD74-927865F4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837C6-FBFC-4B26-887E-4DDF65AF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F19CD-A9A1-4594-B904-0307252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C611A-8EC9-4A46-A380-A2B4D254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E34DF-92D3-4E2C-A111-2D5741CC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84C1-1DA0-4760-AFC8-93E3535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26FEA-DA99-4334-8CD0-559B9437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37067-7904-41FE-B1B7-7BAAA339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FC2B9-D694-4654-8570-152B348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EF7DA-5031-4A7A-8E38-8DBF3124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EE52-1608-419F-B686-CB796E07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CB2C1-8960-4D1A-B334-5319F8FA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00435-A9C0-4835-A03C-BFA8EA91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AE6C9-9BA9-4FB9-A105-D643629C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DDDAF-1F44-4E01-9095-AA8CD094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0D0BA-317A-4C33-BC0C-245B9DDF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DB353-960B-4024-AF0E-CA61590F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FE94C-D0C9-4A38-A7FE-08571799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C6584-A1F7-45B9-A4E4-02F457F8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8B198-9BD5-447F-9BB5-9BF3C78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647AE-46BA-4DF0-AF1C-3580766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CF624-80AA-4A2E-8230-10ED6776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EDB72-FB0B-4F88-832B-BEFCC8B1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317BE-7CDF-448C-946B-3359B9F08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F3F91-651C-425D-959B-1589630D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5482E6-192A-4E65-9A75-C23C1D7FB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4C5231-11BC-4251-8A6A-5ECA0B0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DEB3E8-71E7-4D02-A603-6CE1585F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17C6E1-5EF8-43A6-BFD2-8462587D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7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C61B-5BFF-4572-AB24-C095C200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11406-9BB3-4B09-B75C-3C1128E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BB2880-4250-4148-ADC4-EC669284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62796-DD52-4099-BD11-A24A6DF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7D95E4-134C-449D-AA6E-4A224970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A614E-3D08-40DF-82D2-ACE5802A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4E992-693D-4A13-9350-5C12C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F663-50E3-4880-943E-1D469DB3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E1FE2-923D-4B02-910B-151B0C3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25EE4-E108-4F9E-A647-828A136F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3292D-43DA-49FF-9CD4-6EB2C6B1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D5B2C-0D54-4E9F-BF9D-06D4E8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D9DE3-48C0-47AF-853E-298C807D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1F94D-BA94-4044-B010-BA3BAAF6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A1D6E0-0FFB-40AD-B3EB-B399A078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FF86D-5377-4425-BF65-366B8108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618DC-7B49-4D04-9224-D04C637F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01A7-61A1-4434-8648-71723D58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244E1-90F8-45D4-A25A-4E09364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C5DC7-EC85-4CE4-9810-E0701612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AFB9D-9FC5-4D37-9F4F-C51270F0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1B840-B832-4916-BB56-A959BCDE7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D768-77CB-4506-93E7-378BE630AA4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E9D46-89BA-479B-A285-3CC3ECDB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070BF-A247-4E5B-B38D-E4A0EB32B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3D1E-B201-4E25-BF05-0E99DA787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j5MGPPVWMwhPioRWTHufQVZshRdEwHP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2488-F2CE-4D9C-A3AE-35282A41A6EC}"/>
              </a:ext>
            </a:extLst>
          </p:cNvPr>
          <p:cNvSpPr txBox="1"/>
          <p:nvPr/>
        </p:nvSpPr>
        <p:spPr>
          <a:xfrm>
            <a:off x="1065401" y="1770077"/>
            <a:ext cx="747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(Inception)</a:t>
            </a:r>
          </a:p>
          <a:p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89C23-705A-4956-A5CF-9A9A6FBD9248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7006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729915-E4DD-4BCC-BC56-5DA31519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69" y="544533"/>
            <a:ext cx="7180262" cy="57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98CA4-0D95-43DF-BC14-931AA40B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6212"/>
            <a:ext cx="5791200" cy="650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58D8E-1F3A-4798-B772-BBB74A9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1BC7A8-AE86-4518-A105-C7201AFF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428750"/>
            <a:ext cx="5629275" cy="3695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1D84E2-D3C6-4F74-A723-4AA5FD49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" y="496886"/>
            <a:ext cx="5400911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594C85-50D8-461D-8AF9-21605D0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" y="779228"/>
            <a:ext cx="5646738" cy="4994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F8600C-BDEF-4A3B-A411-41BA8904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1428750"/>
            <a:ext cx="5629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158D8E-1F3A-4798-B772-BBB74A9F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FBDA7-68DE-453A-87B7-7AC7022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087"/>
            <a:ext cx="58959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158D8E-1F3A-4798-B772-BBB74A9F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6190F-60C7-49E3-80E8-09131ED8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087"/>
            <a:ext cx="5915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158D8E-1F3A-4798-B772-BBB74A9F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828612"/>
            <a:ext cx="6464300" cy="355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3C4762-9AFE-4562-9750-512D8258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936"/>
            <a:ext cx="5791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456061-1243-4219-B568-4970F5E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162"/>
            <a:ext cx="5819775" cy="3495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36102C-BEF5-43E4-A300-057F24FF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C4F8BF-39C1-4E6E-AEB0-A65A0252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257425"/>
            <a:ext cx="5676900" cy="2038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907E5A-9A29-475D-9019-6CBB8A6E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201390"/>
            <a:ext cx="3883025" cy="64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236102C-BEF5-43E4-A300-057F24FF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62FC3-0478-47DA-AD84-64E56AB1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125"/>
            <a:ext cx="5838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1046177" y="3138959"/>
            <a:ext cx="5219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456061-1243-4219-B568-4970F5E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162"/>
            <a:ext cx="5819775" cy="3495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36102C-BEF5-43E4-A300-057F24FF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828613"/>
            <a:ext cx="6464300" cy="35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B72154-CAA5-437A-9C4C-170AC379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" y="250031"/>
            <a:ext cx="11792496" cy="3970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C50B2-F5E2-4767-B675-C6A1EDEB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87" y="4673601"/>
            <a:ext cx="8811092" cy="17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BEC7D4-7712-436E-8EC9-AAB01F1A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1" y="1175543"/>
            <a:ext cx="11578292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02075-E41E-4EBC-803E-ECE3CA71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708024"/>
            <a:ext cx="10515600" cy="499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Epoch 00001: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loss: 5.8158 -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3.4949 - aux_output_1_loss: 3.9013 - aux_output_2_loss: 3.8350 -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output_accuracy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0.0837 - aux_output_1_accuracy: 0.0831 - aux_output_2_accuracy: 0.0890 -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3.9092 -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val_output_loss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2.4379 - val_aux_output_1_loss: 2.4371 - val_aux_output_2_loss: 2.4676 -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val_output_accuracy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0.0860 - val_aux_output_1_accuracy: 0.0820 - val_aux_output_2_accuracy: 0.0820</a:t>
            </a:r>
          </a:p>
          <a:p>
            <a:pPr marL="0" indent="0">
              <a:buNone/>
            </a:pPr>
            <a:endParaRPr lang="en-US" altLang="ko-KR" sz="1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Epoch 00025:</a:t>
            </a:r>
            <a:endParaRPr lang="en-US" altLang="ko-KR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loss: 2.5407 -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1.6130 - aux_output_1_loss: 1.5239 - aux_output_2_loss: 1.5683 -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output_accuracy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0.3908 - aux_output_1_accuracy: 0.4258 - aux_output_2_accuracy: 0.4135 -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2.5458 -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val_output_loss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1.6142 - val_aux_output_1_loss: 1.5555 - val_aux_output_2_loss: 1.5497 - </a:t>
            </a:r>
            <a:r>
              <a:rPr lang="en-US" altLang="ko-KR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val_output_accuracy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0.3900 - val_aux_output_1_accuracy: 0.4080 - val_aux_output_2_accuracy: 0.4100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45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D113286-D756-4771-A7A4-199A92AC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502F2-45CD-4F89-A7B8-8AC5BBFD4023}"/>
              </a:ext>
            </a:extLst>
          </p:cNvPr>
          <p:cNvSpPr txBox="1"/>
          <p:nvPr/>
        </p:nvSpPr>
        <p:spPr>
          <a:xfrm>
            <a:off x="1739900" y="3105834"/>
            <a:ext cx="810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https://colab.research.google.com/drive/1lj5MGPPVWMwhPioRWTHufQVZshRdEwHP?usp=sharing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D526AD-06C5-4ACE-8A99-E463B19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4A0E2F-EEF3-4B81-80CE-BB01C9BEAE6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75AA8-3CDE-4F07-90AC-6AABBE37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26" y="1520906"/>
            <a:ext cx="8313974" cy="40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804C95-7B7F-4FA2-A672-5110FE95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32668"/>
            <a:ext cx="10193427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183256-F1F2-4D3D-B989-D03605D9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341312"/>
            <a:ext cx="621030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A62CF3-F162-4382-AE69-03244581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146175"/>
            <a:ext cx="7086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9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E26159-FDB0-465F-AAFE-3AD6E3C4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5" y="821176"/>
            <a:ext cx="10414129" cy="1530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B52EEF-0C7F-4D2E-B733-BF74077E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35" y="4506370"/>
            <a:ext cx="7462239" cy="8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19E66A-DA63-4325-AF5F-E657E412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846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518A92-AAA3-4D6F-81EC-19422FEC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38" y="878681"/>
            <a:ext cx="8716798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C76642-17CA-4CFF-AA3C-5BE0C663BFC5}"/>
              </a:ext>
            </a:extLst>
          </p:cNvPr>
          <p:cNvSpPr txBox="1"/>
          <p:nvPr/>
        </p:nvSpPr>
        <p:spPr>
          <a:xfrm>
            <a:off x="444500" y="665371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Local Response Normalization</a:t>
            </a:r>
          </a:p>
          <a:p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is a normalization layer that implements the idea of lateral inhibition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94B0C2-35CB-4CC5-A738-2AD2092A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321766"/>
            <a:ext cx="5054600" cy="43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303</Words>
  <Application>Microsoft Office PowerPoint</Application>
  <PresentationFormat>와이드스크린</PresentationFormat>
  <Paragraphs>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Arial</vt:lpstr>
      <vt:lpstr>Courier New</vt:lpstr>
      <vt:lpstr>Office 테마</vt:lpstr>
      <vt:lpstr>PowerPoint 프레젠테이션</vt:lpstr>
      <vt:lpstr>Index</vt:lpstr>
      <vt:lpstr>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12</cp:revision>
  <dcterms:created xsi:type="dcterms:W3CDTF">2021-05-21T02:28:10Z</dcterms:created>
  <dcterms:modified xsi:type="dcterms:W3CDTF">2021-05-21T04:51:21Z</dcterms:modified>
</cp:coreProperties>
</file>