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BD22A-59CE-466D-9E2A-8ACC69F8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620C2-22BC-4FB4-9D0A-60D6CA38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36439-5139-40D2-9C34-5D39B362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94486-3A00-4444-9BAE-296DEFEB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58F7A-0A3B-4CA1-B48D-2C4F7650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1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E369D-2B70-4A84-B9FF-A46BFF1D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4313F-364B-4F10-8844-AC8B2BA7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50D0E-350E-429B-8BDE-60EACD00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5C240-DB71-4A37-B0EA-CEEED7FB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E0FF3-B02E-48D8-A9CE-C82ACA95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5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FDF3C-19CA-4B58-8606-0916DF68A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E9507-9E0D-4531-A1A4-92F1F674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20DEE-22DC-4940-B2A5-DFCB7DE1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08E46-7294-4024-A57E-F116162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54DF3-4899-4F59-8FD1-504510F4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2EBB-3B0A-4CF2-AED6-B4723CAC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4DC7C-A820-47D4-9AF2-C917806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B5C09-44C7-4B24-B0DC-B82D7F2F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BE82B-E5AC-4DC3-8ED5-172A0016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CE08-7977-4E0D-BB23-1151E9D5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534A-8220-4C2B-AFF3-40DDEE47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B33D9-7367-418B-BBDB-2D380DA2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566EE-59DC-4E51-916C-9D4FBCE7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BC442-4183-4CBB-8511-B37B1D88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0BC1-6691-4C6A-8791-A45CF028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A738E-3D98-44F0-B281-74CF12AA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8FABD-C035-4E8F-AB01-4D9370222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63781-DB21-4A56-AFA2-0B9F7D778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7580C-AC97-4E8B-A794-31318705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F259E-7E59-4D23-8CDE-488DEBA8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AE62A-DD07-4D1E-A718-4E5C7CB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5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6A908-E785-4575-A4A7-FBB75FC3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A1BC2-F475-48F9-B01A-02B51AD9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49BC-37C4-478C-8D0F-A1127533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535A1-57DD-40C8-90C1-F88CA099F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9AB68-8D8F-4B4E-8999-6FCFD55DA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E56F14-78FF-41F8-A798-073C3EFB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1C638-E75F-4A3E-93AC-87F5D7E6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80D1C-1022-4DE8-9C3B-DE8E33C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D88DC-7C27-4D6D-85F0-D7CE732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B75481-999C-4E8D-9157-D3DD21F7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5261D-68F5-4D81-B1E1-2EFF596F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B831A-54B1-4565-A91B-57CC5B24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9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622CA4-E44D-4C3C-8FF7-FCAE9DB0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F732E-E324-4C5F-8C0B-8BBC5FEB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4F6DC-E8F6-41C7-8C01-001BCF16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1F7AE-7755-4F70-AD32-0425ACFF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EBAAF-BFC1-4100-953F-E4D62459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D0FF6-3AB4-4E72-A4C8-B30345F2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382BC-BD9C-4393-A2C1-DB17FCDF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179A5-C78A-4E6D-9CAE-226EFE67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8FD7D-FFC2-46DA-9BCC-E925B95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FCD02-FF6A-49A5-802F-1348BDC6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D64A1B-18F5-420D-8DB9-E6AF7822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685312-D19D-4286-BCC0-058A3179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58B0-EA3D-4848-A88D-13440604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2726A-8F21-443C-A29A-3E19C1C2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0F16B-36A7-4E57-9F85-45094BE0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2F643B-BA0F-4B73-92AF-57A25AF5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32712-A939-4642-8103-194C0EC8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DCCE2-BD17-4024-93DE-57859583A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0AE3-66B7-47BD-8FE7-CBD1B7C989A3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C98F9-282E-4B53-A710-06B24CDE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7E980-A44A-41D8-927A-CF97950FA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FBC4-6E65-44A4-ADCA-F30125D7E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0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korea.github.io/posts/2018-10-24-little_data_powerful_mode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6E4AA-75E5-4F03-9361-683735443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squeezenet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AAAF0-7BFB-419D-9273-979A5ECE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9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B7393-F767-488A-8612-CDD29BB6E2C5}"/>
              </a:ext>
            </a:extLst>
          </p:cNvPr>
          <p:cNvSpPr txBox="1"/>
          <p:nvPr/>
        </p:nvSpPr>
        <p:spPr>
          <a:xfrm>
            <a:off x="356260" y="391886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Compile Model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7DEBE-5466-4A52-9011-6A1CBEC1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0" y="969385"/>
            <a:ext cx="5972175" cy="292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19841-FE90-4A7A-906A-04E254C1BEA0}"/>
              </a:ext>
            </a:extLst>
          </p:cNvPr>
          <p:cNvSpPr txBox="1"/>
          <p:nvPr/>
        </p:nvSpPr>
        <p:spPr>
          <a:xfrm>
            <a:off x="356260" y="4009394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Train Model on Cifar10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708D6F-8B29-405F-91F8-6805EC8A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0" y="4471059"/>
            <a:ext cx="4340107" cy="22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66F32E-35C7-436C-BB06-85D93655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98"/>
            <a:ext cx="12192000" cy="43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38E28-72B4-41C6-99D0-CFC11E2CC801}"/>
              </a:ext>
            </a:extLst>
          </p:cNvPr>
          <p:cNvSpPr txBox="1"/>
          <p:nvPr/>
        </p:nvSpPr>
        <p:spPr>
          <a:xfrm>
            <a:off x="365760" y="342900"/>
            <a:ext cx="496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Plot Accuracy and Loss Over Time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D502D-D92D-40BB-86D3-F75E826F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75360"/>
            <a:ext cx="4898871" cy="47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53996C-D941-4C37-BDC0-6E21788A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99" y="1352429"/>
            <a:ext cx="10109242" cy="35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2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DFBFC-C1F4-424C-B60C-67ACE3F7D9DD}"/>
              </a:ext>
            </a:extLst>
          </p:cNvPr>
          <p:cNvSpPr txBox="1"/>
          <p:nvPr/>
        </p:nvSpPr>
        <p:spPr>
          <a:xfrm>
            <a:off x="297180" y="297180"/>
            <a:ext cx="571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Save Model Configuration and Weights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23CFE-54EF-4EA0-A58C-A3CFF7BA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948691"/>
            <a:ext cx="7372547" cy="1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112FC-E92A-45F5-8454-B1695B8A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07533"/>
            <a:ext cx="11751733" cy="640926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지난 발표 보충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squeezenet</a:t>
            </a:r>
            <a:r>
              <a:rPr lang="ko-KR" altLang="en-US" dirty="0"/>
              <a:t> 코드해석</a:t>
            </a:r>
          </a:p>
        </p:txBody>
      </p:sp>
    </p:spTree>
    <p:extLst>
      <p:ext uri="{BB962C8B-B14F-4D97-AF65-F5344CB8AC3E}">
        <p14:creationId xmlns:p14="http://schemas.microsoft.com/office/powerpoint/2010/main" val="23428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4208D65-FEB2-49DE-B4ED-52B006D8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81" y="1141940"/>
            <a:ext cx="7021024" cy="457411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11ACFED-BF41-46AF-A323-C16F1C84B4EF}"/>
              </a:ext>
            </a:extLst>
          </p:cNvPr>
          <p:cNvGrpSpPr/>
          <p:nvPr/>
        </p:nvGrpSpPr>
        <p:grpSpPr>
          <a:xfrm>
            <a:off x="381000" y="351031"/>
            <a:ext cx="3479800" cy="6155937"/>
            <a:chOff x="381000" y="351031"/>
            <a:chExt cx="3479800" cy="61559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493D45-5C8D-4C61-9F17-8EE915E2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95" y="351031"/>
              <a:ext cx="3369205" cy="61559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0D08CF-6E8D-409E-9214-D3A61A0386E5}"/>
                </a:ext>
              </a:extLst>
            </p:cNvPr>
            <p:cNvSpPr txBox="1"/>
            <p:nvPr/>
          </p:nvSpPr>
          <p:spPr>
            <a:xfrm>
              <a:off x="381000" y="1346200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224x224x3</a:t>
              </a:r>
              <a:endParaRPr lang="ko-KR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92E73-CE3D-4E47-BEAA-6F567D2CF0F5}"/>
                  </a:ext>
                </a:extLst>
              </p:cNvPr>
              <p:cNvSpPr txBox="1"/>
              <p:nvPr/>
            </p:nvSpPr>
            <p:spPr>
              <a:xfrm>
                <a:off x="5615566" y="5716057"/>
                <a:ext cx="511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=128,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𝑖𝑛𝑐𝑟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=128,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dirty="0"/>
                  <a:t>, SR = 0.125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92E73-CE3D-4E47-BEAA-6F567D2C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66" y="5716057"/>
                <a:ext cx="5112233" cy="369332"/>
              </a:xfrm>
              <a:prstGeom prst="rect">
                <a:avLst/>
              </a:prstGeom>
              <a:blipFill>
                <a:blip r:embed="rId4"/>
                <a:stretch>
                  <a:fillRect t="-10000" r="-11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DCD810-5194-4E8F-BA9E-2AC26725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263714"/>
            <a:ext cx="6560755" cy="4330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EF795-6BE1-46CF-AF75-33D3E20AA497}"/>
              </a:ext>
            </a:extLst>
          </p:cNvPr>
          <p:cNvSpPr txBox="1"/>
          <p:nvPr/>
        </p:nvSpPr>
        <p:spPr>
          <a:xfrm>
            <a:off x="391886" y="320634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Imports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A1973-F53A-460B-9079-EC3E448A8E13}"/>
              </a:ext>
            </a:extLst>
          </p:cNvPr>
          <p:cNvSpPr txBox="1"/>
          <p:nvPr/>
        </p:nvSpPr>
        <p:spPr>
          <a:xfrm>
            <a:off x="7897091" y="2505669"/>
            <a:ext cx="3199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!pip uninstall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!pip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==1.15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733D7-6CF6-4622-8270-2F879A5DEA60}"/>
              </a:ext>
            </a:extLst>
          </p:cNvPr>
          <p:cNvSpPr txBox="1"/>
          <p:nvPr/>
        </p:nvSpPr>
        <p:spPr>
          <a:xfrm>
            <a:off x="7729609" y="1394342"/>
            <a:ext cx="353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ModuleNotFoundError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 No module </a:t>
            </a: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named '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tensorflow.contrib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99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B934DB-717B-41D1-A790-4BC9F99D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9" y="1211283"/>
            <a:ext cx="7238756" cy="622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2A799-1D40-47CC-B828-3E77ECB63387}"/>
              </a:ext>
            </a:extLst>
          </p:cNvPr>
          <p:cNvSpPr txBox="1"/>
          <p:nvPr/>
        </p:nvSpPr>
        <p:spPr>
          <a:xfrm>
            <a:off x="712519" y="605642"/>
            <a:ext cx="294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Load Cifar10 </a:t>
            </a:r>
            <a:r>
              <a:rPr lang="en-US" altLang="ko-KR" sz="2400" dirty="0" err="1">
                <a:effectLst/>
              </a:rPr>
              <a:t>Datset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6CD63-72EE-48BD-9D29-1B8B2A221F56}"/>
              </a:ext>
            </a:extLst>
          </p:cNvPr>
          <p:cNvSpPr txBox="1"/>
          <p:nvPr/>
        </p:nvSpPr>
        <p:spPr>
          <a:xfrm>
            <a:off x="712721" y="2315688"/>
            <a:ext cx="5826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Image Preprocessing and Augmentation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908C42-6310-484E-8C35-46F5A865C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9" y="2946133"/>
            <a:ext cx="8660096" cy="2073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41FC06-70B3-4FFB-8146-CD34CA364FEB}"/>
              </a:ext>
            </a:extLst>
          </p:cNvPr>
          <p:cNvSpPr txBox="1"/>
          <p:nvPr/>
        </p:nvSpPr>
        <p:spPr>
          <a:xfrm>
            <a:off x="629392" y="6234545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https://keraskorea.github.io/posts/2018-10-24-little_data_powerful_model/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63D48-A778-4B30-9CB6-E7C071CB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987"/>
            <a:ext cx="10515600" cy="3222976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개의 분류가진 </a:t>
            </a:r>
            <a:r>
              <a:rPr lang="en-US" altLang="ko-KR" dirty="0"/>
              <a:t>32x32</a:t>
            </a:r>
            <a:r>
              <a:rPr lang="ko-KR" altLang="en-US" dirty="0"/>
              <a:t>크기의 </a:t>
            </a:r>
            <a:r>
              <a:rPr lang="ko-KR" altLang="en-US" dirty="0" err="1"/>
              <a:t>컬러이미지</a:t>
            </a:r>
            <a:endParaRPr lang="en-US" altLang="ko-KR" dirty="0"/>
          </a:p>
          <a:p>
            <a:r>
              <a:rPr lang="ko-KR" altLang="en-US" dirty="0"/>
              <a:t>분류 당 </a:t>
            </a:r>
            <a:r>
              <a:rPr lang="en-US" altLang="ko-KR" dirty="0"/>
              <a:t>6000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Training</a:t>
            </a:r>
            <a:r>
              <a:rPr lang="ko-KR" altLang="en-US" dirty="0"/>
              <a:t>에 </a:t>
            </a:r>
            <a:r>
              <a:rPr lang="en-US" altLang="ko-KR" dirty="0"/>
              <a:t>50000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에 </a:t>
            </a:r>
            <a:r>
              <a:rPr lang="en-US" altLang="ko-KR" dirty="0"/>
              <a:t>10000</a:t>
            </a:r>
            <a:r>
              <a:rPr lang="ko-KR" altLang="en-US" dirty="0"/>
              <a:t>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AA2F9-0A98-4162-B708-3C242809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6" y="382237"/>
            <a:ext cx="6096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ECB83-FE34-4F8A-A952-DD63E9CCE355}"/>
              </a:ext>
            </a:extLst>
          </p:cNvPr>
          <p:cNvSpPr txBox="1"/>
          <p:nvPr/>
        </p:nvSpPr>
        <p:spPr>
          <a:xfrm>
            <a:off x="700644" y="392902"/>
            <a:ext cx="512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One Hot Encoding of Target Vector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71C09-A1BA-41E7-AD87-F5DAFA63574F}"/>
              </a:ext>
            </a:extLst>
          </p:cNvPr>
          <p:cNvSpPr txBox="1"/>
          <p:nvPr/>
        </p:nvSpPr>
        <p:spPr>
          <a:xfrm>
            <a:off x="700644" y="2576945"/>
            <a:ext cx="23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</a:rPr>
              <a:t>Data Generator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C9E433-B8CB-497F-824E-F9CB41E3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" y="1009403"/>
            <a:ext cx="7186025" cy="91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30CEC-45C4-4A7C-8ED8-B6894738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4" y="3234274"/>
            <a:ext cx="8524401" cy="9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21DAC-1A71-4CB5-A869-80C2A47C2E22}"/>
              </a:ext>
            </a:extLst>
          </p:cNvPr>
          <p:cNvSpPr txBox="1"/>
          <p:nvPr/>
        </p:nvSpPr>
        <p:spPr>
          <a:xfrm>
            <a:off x="368134" y="308759"/>
            <a:ext cx="472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effectLst/>
              </a:rPr>
              <a:t>Implementation </a:t>
            </a:r>
            <a:r>
              <a:rPr lang="en-US" altLang="ko-KR" sz="2400" dirty="0">
                <a:effectLst/>
              </a:rPr>
              <a:t>of Fire Module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7D084-7780-413C-B1A6-E8DAFEC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9" y="2045750"/>
            <a:ext cx="7481883" cy="4326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DED6071-2EA0-4061-9C71-6DBAFA26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26" y="-392723"/>
            <a:ext cx="714513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62C8C9-1D96-4390-8281-7AF3EC49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8" y="853507"/>
            <a:ext cx="8050405" cy="51509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303F98-C49A-42E4-AE50-38A945A9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689" y="460179"/>
            <a:ext cx="3493311" cy="6151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5C31F3-F67A-4016-AC94-7D748C28DF71}"/>
                  </a:ext>
                </a:extLst>
              </p:cNvPr>
              <p:cNvSpPr txBox="1"/>
              <p:nvPr/>
            </p:nvSpPr>
            <p:spPr>
              <a:xfrm>
                <a:off x="2029218" y="6242244"/>
                <a:ext cx="511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=128,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𝑖𝑛𝑐𝑟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=128,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dirty="0"/>
                  <a:t>, SR = 0.125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5C31F3-F67A-4016-AC94-7D748C28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18" y="6242244"/>
                <a:ext cx="5112233" cy="369332"/>
              </a:xfrm>
              <a:prstGeom prst="rect">
                <a:avLst/>
              </a:prstGeom>
              <a:blipFill>
                <a:blip r:embed="rId4"/>
                <a:stretch>
                  <a:fillRect t="-9836" r="-11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3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135</Words>
  <Application>Microsoft Office PowerPoint</Application>
  <PresentationFormat>와이드스크린</PresentationFormat>
  <Paragraphs>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맑은 고딕</vt:lpstr>
      <vt:lpstr>Arial</vt:lpstr>
      <vt:lpstr>Cambria Math</vt:lpstr>
      <vt:lpstr>Office 테마</vt:lpstr>
      <vt:lpstr>squeezenet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squeezenet</dc:title>
  <dc:creator>범 동규</dc:creator>
  <cp:lastModifiedBy>범 동규</cp:lastModifiedBy>
  <cp:revision>20</cp:revision>
  <dcterms:created xsi:type="dcterms:W3CDTF">2021-05-17T12:18:08Z</dcterms:created>
  <dcterms:modified xsi:type="dcterms:W3CDTF">2021-05-21T07:25:24Z</dcterms:modified>
</cp:coreProperties>
</file>