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4B90-D8E7-42F0-BAE1-0D6C9D38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A74CC-B2C6-495E-81B7-79EA38B3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0C9A7-DF8C-442B-96BD-1550FC9D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24BD-E4B8-469A-94DB-BB3188D6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49D18-BA0B-4CE4-8147-8A38371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5B61-6FE5-438D-B92E-31F81909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04D00-C05D-4A20-873E-13378BAEF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26C4-5E45-49A4-A344-3D8A6F85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20C7-6B1B-4277-A11E-D31B7C4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4DE57-86AE-4165-825E-96971EA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425E7-D804-4CF8-A8A3-B1E76063E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C3FB8-D488-4997-9EAA-0611169D2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D8E52-43E9-489A-8588-A6919FCC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B7E4A-D798-45D6-A727-2F6F590F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B74AD-C48C-4727-9A9C-24286500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4082-FDE7-45FA-8F6E-A3CE790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EF548-77BF-4436-B2D4-F95BED66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1822-8BB5-4702-ADEB-F4693C99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B5942-FB40-45BA-8F2C-1E67F58B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2F4E5-82D5-4918-BABC-FA223FC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7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5071-3170-4729-83FB-C7CE6FFE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E46C8-4336-45A9-8BCC-33BF4A1A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73239-2E5A-4D74-AD25-1490EC85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AB3BA-1018-46A3-B88C-73DB1F1F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DA27F-4DE1-4870-9BEB-6E164737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0A90-461D-450D-9F00-E1476E27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BF46-4F8D-4942-AAE8-0C7D520D3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78744-40CE-4950-AF3B-4D775C79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6C663-C884-4C84-8E7A-A01B9553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EB19B-12AE-4B07-B8E7-84F0AD4E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C5EB5-F379-4BD4-9A0D-EB0578A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5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05CB7-D159-4E0A-A595-F1D03CB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873C7-A4C4-49D9-AE35-BB1AF46A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F1D-4DF4-4FE2-9FF3-41135137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CBF0F3-65BB-4CED-889E-83083166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2AE9E-EACB-4C63-B13C-6E588A07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25F98-5D86-442C-AA5A-04249FF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7B1C1-7372-412D-AC42-61892813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D2949C-B4EB-4A64-9806-002020EA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E30B-8674-41F1-949D-892443B0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5D747-96B4-40C2-B19B-766450AB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8EE1E-5432-4169-A1AA-AC7CC2CE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F4B6F-79A0-415A-A6D2-5CBEEC1C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7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9AF55-7125-466D-9DBF-B8359DDE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91D31-B086-44F5-8C2D-FA79482B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C4F7B-B7FF-4195-B1CE-E94C343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BF5D-9BF0-4E5D-82AA-9D882AE5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2C47E-3A28-4170-8C84-612B38D7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18A22-58A8-463C-8DD2-BE46B209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C9CD6-3AF2-41A6-B853-210CED91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A8AB7-04D4-4CF5-918A-0827659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9396-D2C6-4E70-823A-B0D4705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08B4A-A665-441B-B76F-5766065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B9B9C2-899C-4399-8459-4635F1C9E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AFB9A-35A5-4477-9667-743903980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BD571-9F4E-42B9-8202-6FBB1691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6A2BF-536B-49CD-A6C9-AAB2763C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C2C28-1482-4CEA-AD23-BC680635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2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99DD72-AB77-412C-9429-6B61C863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1BE5C-5A5F-4BE2-8299-17804335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5DEB-927F-4AAA-88FD-3729EE2F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AE33-B27A-426E-B338-1263CD90BAA6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E791F-2ADA-4353-9242-AF4930B62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3827D-B6D6-47D1-B94F-420CC2B79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BA72F-41E7-4C86-8CC9-E205DE140678}"/>
              </a:ext>
            </a:extLst>
          </p:cNvPr>
          <p:cNvSpPr txBox="1"/>
          <p:nvPr/>
        </p:nvSpPr>
        <p:spPr>
          <a:xfrm>
            <a:off x="1065401" y="1770077"/>
            <a:ext cx="7474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(Inception)</a:t>
            </a:r>
          </a:p>
          <a:p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1D4C5-85F5-4409-99EF-CE0F0E334EA3}"/>
              </a:ext>
            </a:extLst>
          </p:cNvPr>
          <p:cNvSpPr txBox="1"/>
          <p:nvPr/>
        </p:nvSpPr>
        <p:spPr>
          <a:xfrm>
            <a:off x="6637148" y="431797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182605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이윤수</a:t>
            </a:r>
          </a:p>
        </p:txBody>
      </p:sp>
    </p:spTree>
    <p:extLst>
      <p:ext uri="{BB962C8B-B14F-4D97-AF65-F5344CB8AC3E}">
        <p14:creationId xmlns:p14="http://schemas.microsoft.com/office/powerpoint/2010/main" val="297083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518945" cy="658332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Inception CIFAR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0385ADD-933D-47BA-834C-0B5CDB934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27" y="1291905"/>
            <a:ext cx="3806479" cy="54367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70F993-052D-4C0B-9FB4-7666BD92C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47" y="1239474"/>
            <a:ext cx="3943900" cy="5649113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35AFC02-3E60-4C02-A427-E4AEBE8FE944}"/>
              </a:ext>
            </a:extLst>
          </p:cNvPr>
          <p:cNvSpPr txBox="1">
            <a:spLocks/>
          </p:cNvSpPr>
          <p:nvPr/>
        </p:nvSpPr>
        <p:spPr>
          <a:xfrm>
            <a:off x="4992149" y="6070286"/>
            <a:ext cx="1660322" cy="65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2000, 500</a:t>
            </a:r>
          </a:p>
        </p:txBody>
      </p:sp>
    </p:spTree>
    <p:extLst>
      <p:ext uri="{BB962C8B-B14F-4D97-AF65-F5344CB8AC3E}">
        <p14:creationId xmlns:p14="http://schemas.microsoft.com/office/powerpoint/2010/main" val="310948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518945" cy="658332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Inception CIFAR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2881C8E-8B7C-44E1-B698-CE7E4050B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5" y="1357024"/>
            <a:ext cx="3972479" cy="5353797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9005AC8D-3FFB-4B9A-A8EE-32D4DD11919E}"/>
              </a:ext>
            </a:extLst>
          </p:cNvPr>
          <p:cNvSpPr txBox="1">
            <a:spLocks/>
          </p:cNvSpPr>
          <p:nvPr/>
        </p:nvSpPr>
        <p:spPr>
          <a:xfrm>
            <a:off x="4891481" y="6111212"/>
            <a:ext cx="1660322" cy="65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6000, 2000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4E6FD8-58F4-4EA8-BFBC-A7630E8A7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88" y="1291905"/>
            <a:ext cx="4248743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5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7F69BB-10EF-420E-B27F-CB29EB05C417}"/>
              </a:ext>
            </a:extLst>
          </p:cNvPr>
          <p:cNvSpPr txBox="1"/>
          <p:nvPr/>
        </p:nvSpPr>
        <p:spPr>
          <a:xfrm>
            <a:off x="876300" y="1937890"/>
            <a:ext cx="52197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Simple Convnet MNIST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Inception MNIST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Simple Convnet CIFAR</a:t>
            </a:r>
          </a:p>
          <a:p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Inception CIFAR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5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518945" cy="658332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Simple Convnet MNIST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9B79D72-E0FB-4B81-92E9-87269B95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01" y="1767938"/>
            <a:ext cx="4372585" cy="3724795"/>
          </a:xfrm>
          <a:prstGeom prst="rect">
            <a:avLst/>
          </a:prstGeom>
        </p:spPr>
      </p:pic>
      <p:pic>
        <p:nvPicPr>
          <p:cNvPr id="1026" name="Picture 2" descr="MNIST 데이터베이스 - 위키백과, 우리 모두의 백과사전">
            <a:extLst>
              <a:ext uri="{FF2B5EF4-FFF2-40B4-BE49-F238E27FC236}">
                <a16:creationId xmlns:a16="http://schemas.microsoft.com/office/drawing/2014/main" id="{E5BA31E8-40B4-42FA-8A04-EA9FB90A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1911072"/>
            <a:ext cx="56578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44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518945" cy="658332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Simple Convnet MNIST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20D5492-E47F-458C-A86D-372BE7D8E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95" y="1291905"/>
            <a:ext cx="8882826" cy="50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2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518945" cy="658332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Simple Convnet MNIST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970B891B-28FD-4D93-B548-D8BAD24C1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47" y="1291905"/>
            <a:ext cx="7075759" cy="52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4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518945" cy="658332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Simple Convnet MNIST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DD1DE3-4E50-40C7-8ECD-728097D08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91" y="1340142"/>
            <a:ext cx="3358168" cy="5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6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518945" cy="658332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Inception MNIST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89AF654-AA05-4097-8A83-4AA6EB6BE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41" y="1253429"/>
            <a:ext cx="4020111" cy="53919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CDC406-13B6-48BB-ABE0-05B0E5606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285" y="1291905"/>
            <a:ext cx="41243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6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518945" cy="658332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Simple Convnet CIFAR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D153642-2F42-4C80-9B3A-829AEDA94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18" y="1291905"/>
            <a:ext cx="9126224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6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518945" cy="658332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Simple Convnet CIFAR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F4EB1D3-B94B-48B9-86E9-1BC186D1F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64"/>
          <a:stretch/>
        </p:blipFill>
        <p:spPr>
          <a:xfrm>
            <a:off x="1090568" y="1826700"/>
            <a:ext cx="3821561" cy="43641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74127E-880F-4DF2-8E42-41F9173E5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04" y="1350939"/>
            <a:ext cx="3934374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7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50</Words>
  <Application>Microsoft Office PowerPoint</Application>
  <PresentationFormat>와이드스크린</PresentationFormat>
  <Paragraphs>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굴림</vt:lpstr>
      <vt:lpstr>맑은 고딕</vt:lpstr>
      <vt:lpstr>Arial</vt:lpstr>
      <vt:lpstr>Office 테마</vt:lpstr>
      <vt:lpstr>PowerPoint 프레젠테이션</vt:lpstr>
      <vt:lpstr>Index</vt:lpstr>
      <vt:lpstr>Simple Convnet MNIST</vt:lpstr>
      <vt:lpstr>Simple Convnet MNIST</vt:lpstr>
      <vt:lpstr>Simple Convnet MNIST</vt:lpstr>
      <vt:lpstr>Simple Convnet MNIST</vt:lpstr>
      <vt:lpstr>Inception MNIST</vt:lpstr>
      <vt:lpstr>Simple Convnet CIFAR</vt:lpstr>
      <vt:lpstr>Simple Convnet CIFAR</vt:lpstr>
      <vt:lpstr>Inception CIFAR </vt:lpstr>
      <vt:lpstr>Inception CIFAR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이윤수</dc:creator>
  <cp:lastModifiedBy>이윤수</cp:lastModifiedBy>
  <cp:revision>25</cp:revision>
  <dcterms:created xsi:type="dcterms:W3CDTF">2021-05-06T07:29:47Z</dcterms:created>
  <dcterms:modified xsi:type="dcterms:W3CDTF">2021-05-27T12:03:44Z</dcterms:modified>
</cp:coreProperties>
</file>