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83" r:id="rId6"/>
    <p:sldId id="307" r:id="rId7"/>
    <p:sldId id="296" r:id="rId8"/>
    <p:sldId id="300" r:id="rId9"/>
    <p:sldId id="301" r:id="rId10"/>
    <p:sldId id="298" r:id="rId11"/>
    <p:sldId id="297" r:id="rId12"/>
    <p:sldId id="305" r:id="rId13"/>
    <p:sldId id="306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9" r:id="rId24"/>
    <p:sldId id="293" r:id="rId25"/>
    <p:sldId id="302" r:id="rId26"/>
    <p:sldId id="294" r:id="rId27"/>
    <p:sldId id="295" r:id="rId28"/>
    <p:sldId id="303" r:id="rId29"/>
    <p:sldId id="304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1040001" y="1198577"/>
            <a:ext cx="9704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RetinaNet</a:t>
            </a: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 - Code</a:t>
            </a:r>
          </a:p>
          <a:p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(Focal Loss for Dense Object Detection)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96FBC7B-7229-4C92-98B0-A798B5465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10"/>
          <a:stretch/>
        </p:blipFill>
        <p:spPr>
          <a:xfrm>
            <a:off x="1798870" y="1222129"/>
            <a:ext cx="5572125" cy="22833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8B95A-B2DB-4514-AEFB-48392D4FD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44"/>
          <a:stretch/>
        </p:blipFill>
        <p:spPr>
          <a:xfrm>
            <a:off x="1798870" y="3569910"/>
            <a:ext cx="5572125" cy="31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85AF4E8-B0DD-417D-80C5-ABC5FF95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88" y="1682867"/>
            <a:ext cx="5848350" cy="438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56185F-A0B8-4D35-B693-4CEA2452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4" y="1291905"/>
            <a:ext cx="52101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85AF4E8-B0DD-417D-80C5-ABC5FF95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88" y="1682867"/>
            <a:ext cx="5848350" cy="438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3EEBC9-B94E-4AEA-9B77-EE06003B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833" y="1291905"/>
            <a:ext cx="5617521" cy="378066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49FB78-6BA5-4D67-AFDA-BAFCF240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54" y="5322978"/>
            <a:ext cx="1926894" cy="148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4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63EEBC9-B94E-4AEA-9B77-EE06003B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33" y="1291905"/>
            <a:ext cx="5617521" cy="378066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49FB78-6BA5-4D67-AFDA-BAFCF240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54" y="5322978"/>
            <a:ext cx="1926894" cy="148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548F92-53A4-44DF-B6A1-E840288C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-52245"/>
            <a:ext cx="5255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6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EC01687-DC68-46FA-942B-EF444776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98" y="2466976"/>
            <a:ext cx="7979355" cy="25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3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6C35323-EC16-4A27-B5AD-7116DD10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70" y="1822376"/>
            <a:ext cx="10308660" cy="41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7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599BC67-DD8F-41F5-AA37-358AAE01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6" y="694292"/>
            <a:ext cx="4287127" cy="58145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2EBF94-2B18-429A-8985-E5A29AFC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2" y="1291905"/>
            <a:ext cx="5972175" cy="5505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D38A1B-D9FF-4354-9170-84B1439D7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903" y="3988447"/>
            <a:ext cx="2894013" cy="3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4D30769-DF1F-4416-9055-F2699D5D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7" y="1190333"/>
            <a:ext cx="5536471" cy="56676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2BA850-7EB7-4625-9319-C3CB4BDC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39" y="2518322"/>
            <a:ext cx="6431661" cy="1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B2BA850-7EB7-4625-9319-C3CB4BDC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4" y="1508279"/>
            <a:ext cx="6431661" cy="1821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5DE852-AC1C-4F37-9FFF-0B6DF243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49" y="672860"/>
            <a:ext cx="5082565" cy="60212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AB5974-9465-4C00-91CC-DF13E4E53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062" y="3680231"/>
            <a:ext cx="3495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8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B2BA850-7EB7-4625-9319-C3CB4BDC8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/>
          <a:stretch/>
        </p:blipFill>
        <p:spPr>
          <a:xfrm>
            <a:off x="655608" y="1607645"/>
            <a:ext cx="4455400" cy="18213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31B09-DC17-4E68-BA8D-A58C28AB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512" y="1525532"/>
            <a:ext cx="6692454" cy="48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1046177" y="3138959"/>
            <a:ext cx="52197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FEBF1D-1C03-4E05-BBDF-D6A363EE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89" y="2097248"/>
            <a:ext cx="7990188" cy="31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8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388920-2D40-4EC8-91F6-BCE89BD7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0313"/>
            <a:ext cx="8319312" cy="25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1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9E5381-7660-4503-BA58-943E6FBB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1" y="1291905"/>
            <a:ext cx="9029526" cy="53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4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DCAE361-6DD0-4751-A672-FD080575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7" y="1377394"/>
            <a:ext cx="4728867" cy="52000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80607E-D38E-4600-B574-FEDDF3B19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53" y="-93201"/>
            <a:ext cx="4068103" cy="26456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5B87BD-B57D-4FF8-83A3-596C7853C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156" y="1157681"/>
            <a:ext cx="3551340" cy="54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2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C19A4D3-0520-4DB5-9B97-3CE03A74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6" y="1266825"/>
            <a:ext cx="7612441" cy="54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2DC79A-9E14-412D-BD08-9C68CB73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00" y="1395206"/>
            <a:ext cx="716380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6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C8141FF-EFC6-4F06-9E04-DC189B11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1905"/>
            <a:ext cx="6029325" cy="1619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3AB40F-FCA6-4E24-B480-C7338682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318" y="130174"/>
            <a:ext cx="5438775" cy="6362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42166D-D641-4B2C-8CD8-F1ED9598A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2697920"/>
            <a:ext cx="4858973" cy="41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5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B5C550D-01E0-408D-BAF6-395B9001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8" y="1291905"/>
            <a:ext cx="5972175" cy="5095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596F85-DE98-442E-92B3-16FE4268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23" y="1372910"/>
            <a:ext cx="53816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1C1E1766-8EB5-41AC-B540-DEA670812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074"/>
            <a:ext cx="4286848" cy="6639852"/>
          </a:xfrm>
          <a:prstGeom prst="rect">
            <a:avLst/>
          </a:prstGeom>
        </p:spPr>
      </p:pic>
      <p:pic>
        <p:nvPicPr>
          <p:cNvPr id="9" name="그림 8" descr="텍스트, 대지, 실외이(가) 표시된 사진&#10;&#10;자동 생성된 설명">
            <a:extLst>
              <a:ext uri="{FF2B5EF4-FFF2-40B4-BE49-F238E27FC236}">
                <a16:creationId xmlns:a16="http://schemas.microsoft.com/office/drawing/2014/main" id="{4BD6D0B9-A0A0-4DBF-ACFA-D47A479DE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9" y="1832766"/>
            <a:ext cx="5870957" cy="38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9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텍스트, 코끼리, 포유류이(가) 표시된 사진&#10;&#10;자동 생성된 설명">
            <a:extLst>
              <a:ext uri="{FF2B5EF4-FFF2-40B4-BE49-F238E27FC236}">
                <a16:creationId xmlns:a16="http://schemas.microsoft.com/office/drawing/2014/main" id="{9E1CC4C4-1FDE-4415-92EE-DE7056E3B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46" y="139422"/>
            <a:ext cx="4039164" cy="563958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706E47-A14F-4A54-A6D9-97C0B0DC2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32" y="0"/>
            <a:ext cx="4134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663D81-6002-4D6E-83E1-C5B6FE8BF4E2}"/>
              </a:ext>
            </a:extLst>
          </p:cNvPr>
          <p:cNvSpPr txBox="1"/>
          <p:nvPr/>
        </p:nvSpPr>
        <p:spPr>
          <a:xfrm>
            <a:off x="31623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https://keras.io/examples/vision/retinanet/</a:t>
            </a:r>
          </a:p>
        </p:txBody>
      </p:sp>
    </p:spTree>
    <p:extLst>
      <p:ext uri="{BB962C8B-B14F-4D97-AF65-F5344CB8AC3E}">
        <p14:creationId xmlns:p14="http://schemas.microsoft.com/office/powerpoint/2010/main" val="2954829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D883E1F-6018-4404-83D7-11AF9AC4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62" y="2422205"/>
            <a:ext cx="10282276" cy="29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612FD0B-11A9-44DB-A2C6-0843D00B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1" y="2824162"/>
            <a:ext cx="10770214" cy="4033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F7BF5C-AA99-4372-B31D-A63F948C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3" y="42862"/>
            <a:ext cx="9744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952DDB-58A7-441F-832D-9A51BC6DA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305"/>
          <a:stretch/>
        </p:blipFill>
        <p:spPr>
          <a:xfrm>
            <a:off x="494950" y="1100524"/>
            <a:ext cx="9304091" cy="19248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28A2D9-4381-466B-9DC6-EED02D90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2" y="3611804"/>
            <a:ext cx="4388142" cy="2145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79A3DD-7F9F-4AF7-88AF-11B141653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922" y="3004401"/>
            <a:ext cx="6883779" cy="3853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34E6FC-992F-4AD9-BF33-18BD77B35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978" y="4014394"/>
            <a:ext cx="2524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952DDB-58A7-441F-832D-9A51BC6D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2" y="1291905"/>
            <a:ext cx="9304091" cy="53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7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67F4123-3266-41EA-926B-7E3EF011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55" y="1182556"/>
            <a:ext cx="7698690" cy="5310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6FB4D1-3722-4A59-9EF8-33B721D3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916" y="3215168"/>
            <a:ext cx="2447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51400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8689C3E-0D11-4E94-B706-B62668A2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69" y="1291905"/>
            <a:ext cx="4043417" cy="5398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2D05E-A2E4-4727-A419-11F10C78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9" y="2017640"/>
            <a:ext cx="56007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87</Words>
  <Application>Microsoft Office PowerPoint</Application>
  <PresentationFormat>와이드스크린</PresentationFormat>
  <Paragraphs>34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굴림</vt:lpstr>
      <vt:lpstr>맑은 고딕</vt:lpstr>
      <vt:lpstr>Arial</vt:lpstr>
      <vt:lpstr>Office 테마</vt:lpstr>
      <vt:lpstr>PowerPoint 프레젠테이션</vt:lpstr>
      <vt:lpstr>Index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39</cp:revision>
  <dcterms:created xsi:type="dcterms:W3CDTF">2021-05-06T07:29:47Z</dcterms:created>
  <dcterms:modified xsi:type="dcterms:W3CDTF">2021-07-01T03:55:04Z</dcterms:modified>
</cp:coreProperties>
</file>