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9" r:id="rId30"/>
    <p:sldId id="308" r:id="rId31"/>
    <p:sldId id="310" r:id="rId32"/>
    <p:sldId id="311" r:id="rId33"/>
    <p:sldId id="312" r:id="rId34"/>
    <p:sldId id="313" r:id="rId35"/>
    <p:sldId id="314" r:id="rId36"/>
    <p:sldId id="315" r:id="rId37"/>
    <p:sldId id="317" r:id="rId38"/>
    <p:sldId id="316" r:id="rId39"/>
    <p:sldId id="28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785768" y="1948353"/>
            <a:ext cx="10620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 -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22BA8B-75CA-4CF8-B7A4-781B74DC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7" y="1503362"/>
            <a:ext cx="8514153" cy="4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02B915-14F2-41D0-8FEA-8A432F19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08" y="1958975"/>
            <a:ext cx="8830791" cy="36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FD341678-F867-4820-82F8-408B89B1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25" y="3678274"/>
            <a:ext cx="6915150" cy="2438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DB758F-F83D-48BA-80A1-A4B96184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2051050"/>
            <a:ext cx="4962525" cy="461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9D3A5-CBC9-4ED8-AD4E-E5E41B5CF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04" y="1215843"/>
            <a:ext cx="4798246" cy="21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2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E387FFC-333C-4253-B8F6-5C591AFB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64" y="4172843"/>
            <a:ext cx="5090035" cy="230223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723A94-337D-4388-B40C-497B0F4D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2210693"/>
            <a:ext cx="6724650" cy="392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579C5A-F20F-42EE-AC46-168B338D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00" y="745985"/>
            <a:ext cx="2247900" cy="32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6C957F9-EED3-4AE5-98FF-B1BBB4FD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736" y="2709007"/>
            <a:ext cx="5202264" cy="36861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93EBC6-8E7F-40F6-B3B1-606D3FB7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9" y="2209524"/>
            <a:ext cx="6800850" cy="3686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28810-F13F-4DF2-8490-AD11519E6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53" y="-52388"/>
            <a:ext cx="2447433" cy="26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DF9824-F0B1-4EA7-A5F3-9F5FE8F0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09524"/>
            <a:ext cx="7343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E4A819-F3D1-4D72-A4A9-D951CCB7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524"/>
            <a:ext cx="6848475" cy="3829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EB954A-A70E-4DEE-819B-969EC508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774" y="1705544"/>
            <a:ext cx="3336925" cy="24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HRNet_Result</a:t>
            </a:r>
            <a:endParaRPr lang="en-US" altLang="ko-KR" dirty="0"/>
          </a:p>
        </p:txBody>
      </p:sp>
      <p:pic>
        <p:nvPicPr>
          <p:cNvPr id="7" name="그림 6" descr="고양이, 포유류, 앉아있는, 집고양이이(가) 표시된 사진&#10;&#10;자동 생성된 설명">
            <a:extLst>
              <a:ext uri="{FF2B5EF4-FFF2-40B4-BE49-F238E27FC236}">
                <a16:creationId xmlns:a16="http://schemas.microsoft.com/office/drawing/2014/main" id="{D87DFA61-68AC-4B93-ACA8-53BE0C8E8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9" y="2345855"/>
            <a:ext cx="4696660" cy="4024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13627-12DD-4AA6-A02E-84260A20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285724"/>
            <a:ext cx="4696660" cy="40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HRNet_Result</a:t>
            </a:r>
            <a:endParaRPr lang="en-US" altLang="ko-KR" dirty="0"/>
          </a:p>
        </p:txBody>
      </p:sp>
      <p:pic>
        <p:nvPicPr>
          <p:cNvPr id="5" name="그림 4" descr="물, 개, 포유류이(가) 표시된 사진&#10;&#10;자동 생성된 설명">
            <a:extLst>
              <a:ext uri="{FF2B5EF4-FFF2-40B4-BE49-F238E27FC236}">
                <a16:creationId xmlns:a16="http://schemas.microsoft.com/office/drawing/2014/main" id="{70543D34-10AE-4969-8867-7C70E9C0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39" y="1291905"/>
            <a:ext cx="4202462" cy="5395161"/>
          </a:xfrm>
          <a:prstGeom prst="rect">
            <a:avLst/>
          </a:prstGeom>
        </p:spPr>
      </p:pic>
      <p:pic>
        <p:nvPicPr>
          <p:cNvPr id="10" name="그림 9" descr="개, 실내, 포유류이(가) 표시된 사진&#10;&#10;자동 생성된 설명">
            <a:extLst>
              <a:ext uri="{FF2B5EF4-FFF2-40B4-BE49-F238E27FC236}">
                <a16:creationId xmlns:a16="http://schemas.microsoft.com/office/drawing/2014/main" id="{AC85DDE9-ABF2-47A7-A6B9-195521B8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97" y="1407956"/>
            <a:ext cx="3466818" cy="2581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D0862A-BF2C-460F-A37F-1DEEB03E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97" y="4034754"/>
            <a:ext cx="3554908" cy="26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HRNet_Result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5F011-70EE-40EF-95B5-BE5306255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71" y="1157681"/>
            <a:ext cx="7050155" cy="57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838200" y="2323945"/>
            <a:ext cx="521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F1A1A6-99AA-4C59-AA63-C5AB9F023C4C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HRNet_Result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39E234-910E-4936-A163-D06B7A2B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13" y="18682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C0D7739-ACC5-49E2-A493-3E4C435A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4" y="1291905"/>
            <a:ext cx="5106146" cy="53922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D4134A-DA34-4379-A224-F9E1A526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075301"/>
            <a:ext cx="3014663" cy="42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3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C0D7739-ACC5-49E2-A493-3E4C435A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4" y="1291905"/>
            <a:ext cx="5106146" cy="539222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4CEC5E5-8F7E-4F3C-A5D1-91AF4504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" y="1884407"/>
            <a:ext cx="68675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3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C0D7739-ACC5-49E2-A493-3E4C435A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4" y="1291905"/>
            <a:ext cx="5106146" cy="539222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E8C29D5-5776-4AF0-87A2-DA826267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1340609"/>
            <a:ext cx="6429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8FBE81-D86A-4152-8C26-35D9C8CB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616461"/>
            <a:ext cx="6553200" cy="472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098B38-7630-43C7-AAB6-F3F98478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29" y="1931896"/>
            <a:ext cx="3865563" cy="44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45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8FBE81-D86A-4152-8C26-35D9C8CB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1616461"/>
            <a:ext cx="6553200" cy="47244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15ADCE7-C4CD-4662-A929-97C787D9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568961"/>
            <a:ext cx="6953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0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665BDC1-5F3A-49EF-8C96-E362CD10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8" y="1868269"/>
            <a:ext cx="1179359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7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33FA11-192C-4200-877D-521772743F1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116ABD-D506-4385-BA4B-65B30A94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27" y="2124075"/>
            <a:ext cx="6393753" cy="43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0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DCC722-EFA0-44D0-A391-469FBEADAD18}"/>
              </a:ext>
            </a:extLst>
          </p:cNvPr>
          <p:cNvSpPr txBox="1"/>
          <p:nvPr/>
        </p:nvSpPr>
        <p:spPr>
          <a:xfrm>
            <a:off x="999029" y="13142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476DE0-0197-4E2D-A2DB-52F7C80B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93" y="1683603"/>
            <a:ext cx="4829175" cy="505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927059-1121-4912-A2CA-80A000EB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87" y="1472643"/>
            <a:ext cx="4297363" cy="42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DCC722-EFA0-44D0-A391-469FBEADAD18}"/>
              </a:ext>
            </a:extLst>
          </p:cNvPr>
          <p:cNvSpPr txBox="1"/>
          <p:nvPr/>
        </p:nvSpPr>
        <p:spPr>
          <a:xfrm>
            <a:off x="999029" y="13142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476DE0-0197-4E2D-A2DB-52F7C80B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93" y="1683603"/>
            <a:ext cx="4829175" cy="505777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7D33807-153C-49AC-ABD4-5A6A7026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04" y="448068"/>
            <a:ext cx="6210300" cy="141922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AE495EE-AC7C-45F6-BE68-3C26D988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29" y="2159853"/>
            <a:ext cx="6115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0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838200" y="1829137"/>
            <a:ext cx="100161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DCC722-EFA0-44D0-A391-469FBEADAD18}"/>
              </a:ext>
            </a:extLst>
          </p:cNvPr>
          <p:cNvSpPr txBox="1"/>
          <p:nvPr/>
        </p:nvSpPr>
        <p:spPr>
          <a:xfrm>
            <a:off x="999029" y="13142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75BBDE-D45F-40D2-8627-604FF819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4" y="2160587"/>
            <a:ext cx="5295900" cy="3933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8ABE4-1F4A-4E6E-850F-C11D9A8F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86" y="2257962"/>
            <a:ext cx="3898900" cy="32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DCC722-EFA0-44D0-A391-469FBEADAD18}"/>
              </a:ext>
            </a:extLst>
          </p:cNvPr>
          <p:cNvSpPr txBox="1"/>
          <p:nvPr/>
        </p:nvSpPr>
        <p:spPr>
          <a:xfrm>
            <a:off x="999029" y="13142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75BBDE-D45F-40D2-8627-604FF819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8" y="2160587"/>
            <a:ext cx="5295900" cy="3933825"/>
          </a:xfrm>
          <a:prstGeom prst="rect">
            <a:avLst/>
          </a:prstGeom>
        </p:spPr>
      </p:pic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D2BF472-5A46-4BDC-BBF9-95C037FC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4" y="2255837"/>
            <a:ext cx="62579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09E3405-8F51-4D3E-ADC5-58B8006D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" y="2133324"/>
            <a:ext cx="12192000" cy="45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12290-706F-45D3-B3BE-D04CEC5E324B}"/>
              </a:ext>
            </a:extLst>
          </p:cNvPr>
          <p:cNvSpPr txBox="1"/>
          <p:nvPr/>
        </p:nvSpPr>
        <p:spPr>
          <a:xfrm>
            <a:off x="973629" y="12761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017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C4B833A-3D82-401C-9F55-FFBBFA64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18" y="210374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644A1-B1FA-415C-A1AA-CE8AA9E4D0A6}"/>
              </a:ext>
            </a:extLst>
          </p:cNvPr>
          <p:cNvSpPr txBox="1"/>
          <p:nvPr/>
        </p:nvSpPr>
        <p:spPr>
          <a:xfrm>
            <a:off x="935529" y="1291905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306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A867-A2FC-4F00-9674-63DED962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06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Net (34, 50, 101): Residual CNNs for Image Classification Tasks">
            <a:extLst>
              <a:ext uri="{FF2B5EF4-FFF2-40B4-BE49-F238E27FC236}">
                <a16:creationId xmlns:a16="http://schemas.microsoft.com/office/drawing/2014/main" id="{8D162A96-1D69-4B65-9522-DBB4EA51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29" y="0"/>
            <a:ext cx="4090471" cy="22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8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C12290-706F-45D3-B3BE-D04CEC5E324B}"/>
              </a:ext>
            </a:extLst>
          </p:cNvPr>
          <p:cNvSpPr txBox="1"/>
          <p:nvPr/>
        </p:nvSpPr>
        <p:spPr>
          <a:xfrm>
            <a:off x="973629" y="1276171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CC2EED-151B-4471-B476-F494D939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68" y="1942588"/>
            <a:ext cx="8868871" cy="46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5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6644A1-B1FA-415C-A1AA-CE8AA9E4D0A6}"/>
              </a:ext>
            </a:extLst>
          </p:cNvPr>
          <p:cNvSpPr txBox="1"/>
          <p:nvPr/>
        </p:nvSpPr>
        <p:spPr>
          <a:xfrm>
            <a:off x="935529" y="1291905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C66AC-C6D9-4AF3-853F-B0B1535F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3" y="1996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3EC66AC-C6D9-4AF3-853F-B0B1535F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05" y="1661237"/>
            <a:ext cx="42672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456C8-0628-4857-8125-3EAB24E9872D}"/>
              </a:ext>
            </a:extLst>
          </p:cNvPr>
          <p:cNvSpPr txBox="1"/>
          <p:nvPr/>
        </p:nvSpPr>
        <p:spPr>
          <a:xfrm>
            <a:off x="7234729" y="1291905"/>
            <a:ext cx="2417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A0C1E-BBF9-4A7D-8DE6-C67707119391}"/>
              </a:ext>
            </a:extLst>
          </p:cNvPr>
          <p:cNvSpPr txBox="1"/>
          <p:nvPr/>
        </p:nvSpPr>
        <p:spPr>
          <a:xfrm>
            <a:off x="1537707" y="1306586"/>
            <a:ext cx="355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r>
              <a:rPr lang="en-US" altLang="ko-KR" dirty="0"/>
              <a:t> - Site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85ED5E-FDE6-4E74-AF4D-AA0B5109B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95" y="1661237"/>
            <a:ext cx="4048491" cy="30363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85365D-4D9E-44E7-A0AA-1E4B84899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3" r="54560" b="32604"/>
          <a:stretch/>
        </p:blipFill>
        <p:spPr>
          <a:xfrm>
            <a:off x="-194228" y="4861637"/>
            <a:ext cx="5539996" cy="1907091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335AFC5-F614-4960-B1AC-1016F30CA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5"/>
          <a:stretch/>
        </p:blipFill>
        <p:spPr>
          <a:xfrm>
            <a:off x="5475986" y="5078224"/>
            <a:ext cx="7115945" cy="17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6644A1-B1FA-415C-A1AA-CE8AA9E4D0A6}"/>
              </a:ext>
            </a:extLst>
          </p:cNvPr>
          <p:cNvSpPr txBox="1"/>
          <p:nvPr/>
        </p:nvSpPr>
        <p:spPr>
          <a:xfrm>
            <a:off x="935529" y="1291905"/>
            <a:ext cx="1223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C66AC-C6D9-4AF3-853F-B0B1535F0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09" y="1619601"/>
            <a:ext cx="4048491" cy="3036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F76787-8A32-4031-A13B-E7C788D7D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" y="1690321"/>
            <a:ext cx="3908219" cy="293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456C8-0628-4857-8125-3EAB24E9872D}"/>
              </a:ext>
            </a:extLst>
          </p:cNvPr>
          <p:cNvSpPr txBox="1"/>
          <p:nvPr/>
        </p:nvSpPr>
        <p:spPr>
          <a:xfrm>
            <a:off x="8212629" y="1291905"/>
            <a:ext cx="2417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A0C1E-BBF9-4A7D-8DE6-C67707119391}"/>
              </a:ext>
            </a:extLst>
          </p:cNvPr>
          <p:cNvSpPr txBox="1"/>
          <p:nvPr/>
        </p:nvSpPr>
        <p:spPr>
          <a:xfrm>
            <a:off x="4417371" y="1295276"/>
            <a:ext cx="2302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3C2589-7083-47E8-B323-EEF778A5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40" y="1802202"/>
            <a:ext cx="4289769" cy="29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5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HRNet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017C86-0A3F-4BBD-BA53-008616EC1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84"/>
          <a:stretch/>
        </p:blipFill>
        <p:spPr>
          <a:xfrm>
            <a:off x="838200" y="2054226"/>
            <a:ext cx="9658350" cy="1685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B93792-4260-4A6D-8650-F1EE264F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739987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1026" name="Picture 2" descr="U-net 구조와 code 구현하기!">
            <a:extLst>
              <a:ext uri="{FF2B5EF4-FFF2-40B4-BE49-F238E27FC236}">
                <a16:creationId xmlns:a16="http://schemas.microsoft.com/office/drawing/2014/main" id="{AE995756-18BD-487D-B996-26F713A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43" y="2095224"/>
            <a:ext cx="6724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7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F26DF5-B8EA-4345-87C3-0B6C6E31B69A}"/>
              </a:ext>
            </a:extLst>
          </p:cNvPr>
          <p:cNvSpPr txBox="1"/>
          <p:nvPr/>
        </p:nvSpPr>
        <p:spPr>
          <a:xfrm>
            <a:off x="999029" y="1498937"/>
            <a:ext cx="1001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Based </a:t>
            </a:r>
            <a:r>
              <a:rPr lang="en-US" altLang="ko-KR" dirty="0" err="1"/>
              <a:t>UNet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BAA867-A2FC-4F00-9674-63DED962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06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Net (34, 50, 101): Residual CNNs for Image Classification Tasks">
            <a:extLst>
              <a:ext uri="{FF2B5EF4-FFF2-40B4-BE49-F238E27FC236}">
                <a16:creationId xmlns:a16="http://schemas.microsoft.com/office/drawing/2014/main" id="{8D162A96-1D69-4B65-9522-DBB4EA51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29" y="0"/>
            <a:ext cx="4090471" cy="22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5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2EF4D5-5877-481B-8DF1-E016F472EC30}"/>
              </a:ext>
            </a:extLst>
          </p:cNvPr>
          <p:cNvSpPr txBox="1"/>
          <p:nvPr/>
        </p:nvSpPr>
        <p:spPr>
          <a:xfrm>
            <a:off x="2048254" y="1289803"/>
            <a:ext cx="748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https://keras.io/examples/vision/oxford_pets_image_segmentation/</a:t>
            </a:r>
          </a:p>
        </p:txBody>
      </p:sp>
      <p:pic>
        <p:nvPicPr>
          <p:cNvPr id="7" name="그림 6" descr="고양이, 포유류, 집고양이이(가) 표시된 사진&#10;&#10;자동 생성된 설명">
            <a:extLst>
              <a:ext uri="{FF2B5EF4-FFF2-40B4-BE49-F238E27FC236}">
                <a16:creationId xmlns:a16="http://schemas.microsoft.com/office/drawing/2014/main" id="{D9D65C18-B4BD-4B17-899B-CFE27B07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7" y="2453711"/>
            <a:ext cx="4439270" cy="3962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FB240E-24BE-43F2-A80E-8186804AA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3711"/>
            <a:ext cx="4448796" cy="4001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6CE345-DEAF-45D0-AD1B-020AFFE76928}"/>
              </a:ext>
            </a:extLst>
          </p:cNvPr>
          <p:cNvSpPr txBox="1"/>
          <p:nvPr/>
        </p:nvSpPr>
        <p:spPr>
          <a:xfrm>
            <a:off x="2915288" y="2122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Image segmentation with a U-Net-like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04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BA3482-54A5-4744-BB01-F3CFCFEA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45" y="1696646"/>
            <a:ext cx="6797645" cy="42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50204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29102C0-40A4-4E72-8E75-0F547BB0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291905"/>
            <a:ext cx="6334125" cy="53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193</Words>
  <Application>Microsoft Office PowerPoint</Application>
  <PresentationFormat>와이드스크린</PresentationFormat>
  <Paragraphs>83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굴림</vt:lpstr>
      <vt:lpstr>맑은 고딕</vt:lpstr>
      <vt:lpstr>Arial</vt:lpstr>
      <vt:lpstr>Open Sans</vt:lpstr>
      <vt:lpstr>Office 테마</vt:lpstr>
      <vt:lpstr>PowerPoint 프레젠테이션</vt:lpstr>
      <vt:lpstr>Index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44</cp:revision>
  <dcterms:created xsi:type="dcterms:W3CDTF">2021-05-06T07:29:47Z</dcterms:created>
  <dcterms:modified xsi:type="dcterms:W3CDTF">2021-08-11T05:08:13Z</dcterms:modified>
</cp:coreProperties>
</file>