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8" r:id="rId15"/>
    <p:sldId id="295" r:id="rId16"/>
    <p:sldId id="292" r:id="rId17"/>
    <p:sldId id="293" r:id="rId18"/>
    <p:sldId id="294" r:id="rId19"/>
    <p:sldId id="297" r:id="rId20"/>
    <p:sldId id="296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785768" y="1948353"/>
            <a:ext cx="10620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 -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7" name="그림 6" descr="텍스트, 건물이(가) 표시된 사진&#10;&#10;자동 생성된 설명">
            <a:extLst>
              <a:ext uri="{FF2B5EF4-FFF2-40B4-BE49-F238E27FC236}">
                <a16:creationId xmlns:a16="http://schemas.microsoft.com/office/drawing/2014/main" id="{5F0E6DB0-04E0-4A13-8759-9A0B936E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4736"/>
            <a:ext cx="4996843" cy="38473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7BF960-0257-499F-AD9A-62340A78F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79" y="3255055"/>
            <a:ext cx="390579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3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4392D0-457B-4C9D-9096-12342EB5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39" y="1868269"/>
            <a:ext cx="6162152" cy="42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B32D2-2037-4A96-898E-FFD1D496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66" y="2209524"/>
            <a:ext cx="5416972" cy="3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9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ESPCN_HRNET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02E57-4D09-432E-BD7C-6C77A3BCBFAD}"/>
              </a:ext>
            </a:extLst>
          </p:cNvPr>
          <p:cNvSpPr txBox="1"/>
          <p:nvPr/>
        </p:nvSpPr>
        <p:spPr>
          <a:xfrm>
            <a:off x="2542603" y="2209524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https://keras.io/examples/vision/super_resolution_sub_pixel/</a:t>
            </a:r>
          </a:p>
        </p:txBody>
      </p:sp>
      <p:pic>
        <p:nvPicPr>
          <p:cNvPr id="12" name="그림 11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08253048-A234-4915-A56A-2AD802369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6"/>
          <a:stretch/>
        </p:blipFill>
        <p:spPr>
          <a:xfrm>
            <a:off x="1284388" y="3351369"/>
            <a:ext cx="3723839" cy="27130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D0D9BA-CC2C-4977-BF2E-08D7A06FA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915" y="3378030"/>
            <a:ext cx="4266980" cy="27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ESPCN_HRNET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F652AED-24AF-43AF-9744-62144EC8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74" y="2410524"/>
            <a:ext cx="6572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7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5F3C101-21FB-47A2-B610-9D97C8093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16" y="1356046"/>
            <a:ext cx="6667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2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257649-921E-446E-A6CD-A8B1F352A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1342446"/>
            <a:ext cx="5069437" cy="5373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63529B-7F4A-453B-A84D-EEF96D533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87" y="2429168"/>
            <a:ext cx="5833256" cy="32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46CA3BA-5F7B-429C-B1CD-130D441FF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84"/>
          <a:stretch/>
        </p:blipFill>
        <p:spPr>
          <a:xfrm>
            <a:off x="838200" y="2792457"/>
            <a:ext cx="9658350" cy="16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D8D417-2F2C-4849-AADF-CBE51B5C5507}"/>
              </a:ext>
            </a:extLst>
          </p:cNvPr>
          <p:cNvSpPr txBox="1"/>
          <p:nvPr/>
        </p:nvSpPr>
        <p:spPr>
          <a:xfrm>
            <a:off x="838200" y="1829137"/>
            <a:ext cx="100161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오류 원인 </a:t>
            </a:r>
            <a:r>
              <a:rPr lang="en-US" altLang="ko-KR" dirty="0"/>
              <a:t>: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크기가 홀수인</a:t>
            </a:r>
            <a:r>
              <a:rPr lang="en-US" altLang="ko-KR" dirty="0"/>
              <a:t>(107*107) </a:t>
            </a:r>
            <a:r>
              <a:rPr lang="ko-KR" altLang="en-US" dirty="0"/>
              <a:t>사진이 </a:t>
            </a:r>
            <a:r>
              <a:rPr lang="en-US" altLang="ko-KR" dirty="0"/>
              <a:t>stride=2 convolution</a:t>
            </a:r>
            <a:r>
              <a:rPr lang="ko-KR" altLang="en-US" dirty="0"/>
              <a:t>을 </a:t>
            </a:r>
            <a:r>
              <a:rPr lang="ko-KR" altLang="en-US" dirty="0" err="1"/>
              <a:t>가한후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다시 </a:t>
            </a:r>
            <a:r>
              <a:rPr lang="en-US" altLang="ko-KR" dirty="0" err="1"/>
              <a:t>upsampling</a:t>
            </a:r>
            <a:r>
              <a:rPr lang="ko-KR" altLang="en-US" dirty="0"/>
              <a:t>을 </a:t>
            </a:r>
            <a:r>
              <a:rPr lang="ko-KR" altLang="en-US" dirty="0" err="1"/>
              <a:t>했을때</a:t>
            </a:r>
            <a:r>
              <a:rPr lang="ko-KR" altLang="en-US" dirty="0"/>
              <a:t> </a:t>
            </a:r>
            <a:r>
              <a:rPr lang="en-US" altLang="ko-KR" dirty="0"/>
              <a:t>input size</a:t>
            </a:r>
            <a:r>
              <a:rPr lang="ko-KR" altLang="en-US" dirty="0"/>
              <a:t>변화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107*107 -&gt; 53*53 -&gt; 106*106</a:t>
            </a:r>
            <a:br>
              <a:rPr lang="en-US" altLang="ko-KR" dirty="0"/>
            </a:br>
            <a:r>
              <a:rPr lang="en-US" altLang="ko-KR" dirty="0"/>
              <a:t>107*107 + 106*106 </a:t>
            </a:r>
          </a:p>
          <a:p>
            <a:endParaRPr lang="en-US" altLang="ko-KR" dirty="0"/>
          </a:p>
          <a:p>
            <a:r>
              <a:rPr lang="ko-KR" altLang="en-US" dirty="0"/>
              <a:t>시도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입력 이미지 크기 조절 </a:t>
            </a:r>
            <a:r>
              <a:rPr lang="en-US" altLang="ko-KR" dirty="0"/>
              <a:t>: </a:t>
            </a:r>
            <a:r>
              <a:rPr lang="ko-KR" altLang="en-US" dirty="0"/>
              <a:t>사진이 깨짐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사진크기가 홀수 일 때 </a:t>
            </a:r>
            <a:r>
              <a:rPr lang="en-US" altLang="ko-KR" dirty="0"/>
              <a:t>padding : </a:t>
            </a:r>
            <a:r>
              <a:rPr lang="ko-KR" altLang="en-US" dirty="0" err="1"/>
              <a:t>구현력</a:t>
            </a:r>
            <a:r>
              <a:rPr lang="ko-KR" altLang="en-US" dirty="0"/>
              <a:t> 부족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5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802B853-716D-4D61-9A9E-2EA6DEAB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0" y="1268684"/>
            <a:ext cx="4051515" cy="558931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8683D79-4C99-46CE-A26E-F5BE1F1D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11" y="1353479"/>
            <a:ext cx="52863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1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838200" y="2323945"/>
            <a:ext cx="521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11E0D7-C80E-418F-A682-8F9E1AE0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17" y="837120"/>
            <a:ext cx="6706536" cy="58586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7A8FA0-C01F-42D3-AF23-24644C2B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1" y="1261145"/>
            <a:ext cx="4018474" cy="55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42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838200" y="1829137"/>
            <a:ext cx="100161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ESPCN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017C86-0A3F-4BBD-BA53-008616EC1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84"/>
          <a:stretch/>
        </p:blipFill>
        <p:spPr>
          <a:xfrm>
            <a:off x="838200" y="2054226"/>
            <a:ext cx="9658350" cy="1685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B93792-4260-4A6D-8650-F1EE264F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3739987"/>
            <a:ext cx="4838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09C210-5579-4E83-8CCD-CE57A91F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68" y="2209524"/>
            <a:ext cx="4702950" cy="340856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C93331E-0958-41E2-8C1B-A145E32D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8" y="2483139"/>
            <a:ext cx="5143755" cy="28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D467DF9-C37C-4600-8B2F-CC8982E9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65" y="2969704"/>
            <a:ext cx="4760971" cy="24957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6364B3-F70A-42B1-8593-A00E22A4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86" y="2306756"/>
            <a:ext cx="5230087" cy="3922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1DF11C-7CDB-491C-9C71-CC02E2E09789}"/>
              </a:ext>
            </a:extLst>
          </p:cNvPr>
          <p:cNvSpPr txBox="1"/>
          <p:nvPr/>
        </p:nvSpPr>
        <p:spPr>
          <a:xfrm>
            <a:off x="838200" y="2024858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7000 -&gt; 1000</a:t>
            </a:r>
          </a:p>
        </p:txBody>
      </p:sp>
    </p:spTree>
    <p:extLst>
      <p:ext uri="{BB962C8B-B14F-4D97-AF65-F5344CB8AC3E}">
        <p14:creationId xmlns:p14="http://schemas.microsoft.com/office/powerpoint/2010/main" val="28499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302F4F6-2BC5-4B84-A69F-D4E379DF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9" y="2909267"/>
            <a:ext cx="6386883" cy="208046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5BBA10F-ECB8-422F-AA7F-406FCFBF4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4" y="3313920"/>
            <a:ext cx="6386884" cy="16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8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7DC5DF-8B66-47A3-8593-57C9936C4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" y="2209524"/>
            <a:ext cx="6250351" cy="3388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F6DB86-BCA2-4C31-BF1E-3F53726B4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546" y="2189075"/>
            <a:ext cx="4702950" cy="34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C71D045-5F96-47DA-8573-5C030F75A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55" y="2885812"/>
            <a:ext cx="4617284" cy="26091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DE3B5E-96A5-4044-8BEA-09E890BC0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49" y="2209524"/>
            <a:ext cx="4830038" cy="36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147</Words>
  <Application>Microsoft Office PowerPoint</Application>
  <PresentationFormat>와이드스크린</PresentationFormat>
  <Paragraphs>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굴림</vt:lpstr>
      <vt:lpstr>맑은 고딕</vt:lpstr>
      <vt:lpstr>Arial</vt:lpstr>
      <vt:lpstr>Office 테마</vt:lpstr>
      <vt:lpstr>PowerPoint 프레젠테이션</vt:lpstr>
      <vt:lpstr>Index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53</cp:revision>
  <dcterms:created xsi:type="dcterms:W3CDTF">2021-05-06T07:29:47Z</dcterms:created>
  <dcterms:modified xsi:type="dcterms:W3CDTF">2021-08-23T05:03:06Z</dcterms:modified>
</cp:coreProperties>
</file>