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1" r:id="rId5"/>
    <p:sldId id="286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697800" y="754077"/>
            <a:ext cx="1079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b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(Densely Connected Convolutional Networks)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37DA4-64A8-4460-BBBA-C051EA988F6D}"/>
              </a:ext>
            </a:extLst>
          </p:cNvPr>
          <p:cNvSpPr txBox="1"/>
          <p:nvPr/>
        </p:nvSpPr>
        <p:spPr>
          <a:xfrm>
            <a:off x="838200" y="1780059"/>
            <a:ext cx="5219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C7EC5D-686A-442F-A2BB-E77551A4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2" y="1655762"/>
            <a:ext cx="9401175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7271A-EBBA-459E-B647-0C71C2E38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19" y="3167116"/>
            <a:ext cx="4017961" cy="33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838200" y="1780059"/>
            <a:ext cx="5219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CIFAR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SVHN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986539D-A860-40E3-B65A-9B0B804B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14" y="1157681"/>
            <a:ext cx="8863086" cy="54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24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PowerPoint 프레젠테이션</vt:lpstr>
      <vt:lpstr>Introduction</vt:lpstr>
      <vt:lpstr>Experiment</vt:lpstr>
      <vt:lpstr>Experiment</vt:lpstr>
      <vt:lpstr>Experiment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25</cp:revision>
  <dcterms:created xsi:type="dcterms:W3CDTF">2021-05-06T07:29:47Z</dcterms:created>
  <dcterms:modified xsi:type="dcterms:W3CDTF">2021-09-03T01:18:57Z</dcterms:modified>
</cp:coreProperties>
</file>