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C1BFB-D0B2-4C7B-A769-620E4D891A4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EBB1E-376B-475C-ADCD-D266622F1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8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6615E-A43F-425C-AB94-14B55D1D76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6D39-3032-449E-993B-33A78E6FA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23EF5-8DDA-4EC8-B802-7D432639F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A95C-1676-4135-883C-0B10C243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51-1C68-4F28-B40B-A982A6888A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D1626-9BA7-416B-81D1-92F5F814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B436-D792-4A73-A284-3D9D149B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89CB-9DA7-4D2C-89F6-6668CE70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0C6D-3A61-4719-9BEF-FDAE4E2C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1A20-A26D-450F-B24F-B34246E0D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6DBB-783E-4DA4-AC98-9BC56255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51-1C68-4F28-B40B-A982A6888A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90F4-6ED1-447E-94E0-41A7D4AA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FD04-4A6C-4A46-A407-D8F1579A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89CB-9DA7-4D2C-89F6-6668CE70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742D8-99D2-4A7A-B24B-2D367D118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60A8D-E4F7-4624-8926-A2EB88CCA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B4B0-025F-467E-A938-B0DC8B68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51-1C68-4F28-B40B-A982A6888A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F4D8-D6CC-403B-8CD4-D838EDE2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6F446-3A8E-4B41-944E-F572F6F7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89CB-9DA7-4D2C-89F6-6668CE70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0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C307-A0D9-46BE-A09C-C06C244E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9EA3E-F37C-4777-A77D-D3258E5B4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EC0C3-FC8F-4432-8160-ECB8D511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51-1C68-4F28-B40B-A982A6888A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6520-8BAC-4E3F-8A74-AEC54A6F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4E4A-FBDF-48F7-A533-E541EDD8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89CB-9DA7-4D2C-89F6-6668CE70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F465-4E7E-400A-A353-0E627ABD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ABFD-20F5-4984-ADEE-818959BC9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C7B57-246D-4E55-BCD8-3DBDB2A0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51-1C68-4F28-B40B-A982A6888A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6B91-FB34-435F-825E-053ADC7C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EA75-F9A9-4E6E-BC16-61347137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89CB-9DA7-4D2C-89F6-6668CE70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757A-1B57-4856-AA42-F95B8742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6729-DD35-4C63-B605-EC7B9F804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95F31-5F9A-4F8D-8A0D-AB5450E02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E1F33-8B54-44A3-88D7-3BB73271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51-1C68-4F28-B40B-A982A6888A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1ED79-BF10-48F9-865C-0BC35DB6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45441-FC4F-40CB-BC98-1808153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89CB-9DA7-4D2C-89F6-6668CE70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9912-7D72-41C9-853A-63C39BF3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D930-5750-412D-9A1B-EDBE80A6B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30CA-6614-4408-8332-5047DF7F2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6656F-3E74-485B-9507-D417FF38C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82097-199C-424A-8AAE-CBFC8330B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099FC-19D0-41C7-AF67-09F65391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51-1C68-4F28-B40B-A982A6888A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F339A-E16F-4391-AF65-46C532EE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A15E6-27A5-4759-9242-AEF7FA30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89CB-9DA7-4D2C-89F6-6668CE70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B996-2E35-4BC3-85A9-3D35120C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AA118-6845-45DD-827B-E7AB6419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51-1C68-4F28-B40B-A982A6888A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F14D9-DEAE-4FF7-AEF1-1603D560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F15C3-B298-40A7-8107-24B8FCB2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89CB-9DA7-4D2C-89F6-6668CE70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6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92D81-7421-4B48-A9E1-8AD617CE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51-1C68-4F28-B40B-A982A6888A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4F3B8-69F8-44FE-A895-F7F8BBF8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53CFF-6973-446B-8674-80118607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89CB-9DA7-4D2C-89F6-6668CE70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0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152B-751E-49B6-ACE0-1E777F7F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5403-453C-4F50-9612-D6118EDA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E4FF9-8B83-4D07-B76A-53252161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42C7-F9A4-426A-A911-59BF74C0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51-1C68-4F28-B40B-A982A6888A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B706E-27D8-48AA-AEFB-8898E400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910AE-F402-4DA4-86E4-2CCE967E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89CB-9DA7-4D2C-89F6-6668CE70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0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3E06-2E05-4A48-A2EE-9B2DCA53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3A49C-B614-46BE-B9B8-EA1F3163A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A200B-3ED0-4B70-95D8-563A6D42E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812A2-B397-42E7-87D3-9894A3F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FB51-1C68-4F28-B40B-A982A6888A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F08F-FF64-41F8-B675-CFB0BD6D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DE016-8500-4D5A-93D3-8EC7A642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89CB-9DA7-4D2C-89F6-6668CE70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7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53F4D-5218-44AE-8A13-2271F20D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9336-D582-44B4-B133-10C42E68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0A7A-BAC3-4765-9CE3-80E82D50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FB51-1C68-4F28-B40B-A982A6888A07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8AE7-028E-4F1E-8764-0411DC3CA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AA66-9FFE-41A5-A4A5-87FBC56FC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89CB-9DA7-4D2C-89F6-6668CE707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308">
            <a:extLst>
              <a:ext uri="{FF2B5EF4-FFF2-40B4-BE49-F238E27FC236}">
                <a16:creationId xmlns:a16="http://schemas.microsoft.com/office/drawing/2014/main" id="{77B6756F-57D8-46C3-B6C5-69661008A9F3}"/>
              </a:ext>
            </a:extLst>
          </p:cNvPr>
          <p:cNvSpPr/>
          <p:nvPr/>
        </p:nvSpPr>
        <p:spPr>
          <a:xfrm>
            <a:off x="4231679" y="617084"/>
            <a:ext cx="4895404" cy="3700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52FAA06-C886-4A5F-9157-41ACB5EE6989}"/>
              </a:ext>
            </a:extLst>
          </p:cNvPr>
          <p:cNvSpPr/>
          <p:nvPr/>
        </p:nvSpPr>
        <p:spPr>
          <a:xfrm>
            <a:off x="177309" y="618732"/>
            <a:ext cx="4077988" cy="37001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C5CE466-8052-47AD-8C59-0698F37B14B6}"/>
              </a:ext>
            </a:extLst>
          </p:cNvPr>
          <p:cNvSpPr/>
          <p:nvPr/>
        </p:nvSpPr>
        <p:spPr>
          <a:xfrm>
            <a:off x="9108851" y="617084"/>
            <a:ext cx="3042189" cy="61427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BBA5B5C-7D4C-43EA-B3BC-D829A62ADEFC}"/>
              </a:ext>
            </a:extLst>
          </p:cNvPr>
          <p:cNvSpPr/>
          <p:nvPr/>
        </p:nvSpPr>
        <p:spPr>
          <a:xfrm>
            <a:off x="177309" y="4285484"/>
            <a:ext cx="8958749" cy="2474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Rounded Rectangle 187">
            <a:extLst>
              <a:ext uri="{FF2B5EF4-FFF2-40B4-BE49-F238E27FC236}">
                <a16:creationId xmlns:a16="http://schemas.microsoft.com/office/drawing/2014/main" id="{617204E5-7447-4C89-8831-130E62B0DE1D}"/>
              </a:ext>
            </a:extLst>
          </p:cNvPr>
          <p:cNvSpPr/>
          <p:nvPr/>
        </p:nvSpPr>
        <p:spPr>
          <a:xfrm>
            <a:off x="1843260" y="1198767"/>
            <a:ext cx="1563545" cy="991900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92" name="Rounded Rectangle 187">
            <a:extLst>
              <a:ext uri="{FF2B5EF4-FFF2-40B4-BE49-F238E27FC236}">
                <a16:creationId xmlns:a16="http://schemas.microsoft.com/office/drawing/2014/main" id="{675D481A-EA4B-4597-A67A-967BAD4F9F60}"/>
              </a:ext>
            </a:extLst>
          </p:cNvPr>
          <p:cNvSpPr/>
          <p:nvPr/>
        </p:nvSpPr>
        <p:spPr>
          <a:xfrm>
            <a:off x="4767042" y="887122"/>
            <a:ext cx="1778915" cy="2033255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63" name="Rounded Rectangle 187">
            <a:extLst>
              <a:ext uri="{FF2B5EF4-FFF2-40B4-BE49-F238E27FC236}">
                <a16:creationId xmlns:a16="http://schemas.microsoft.com/office/drawing/2014/main" id="{3DFFA135-C1E6-415D-84E8-1BB65AED7CA0}"/>
              </a:ext>
            </a:extLst>
          </p:cNvPr>
          <p:cNvSpPr/>
          <p:nvPr/>
        </p:nvSpPr>
        <p:spPr>
          <a:xfrm>
            <a:off x="1874525" y="2355467"/>
            <a:ext cx="1372593" cy="1267444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6A601C-F7AC-0C4F-9F21-FDFB1BAE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01" y="-87913"/>
            <a:ext cx="11354297" cy="66111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63500" dist="50800" dir="2700000" algn="tl" rotWithShape="0">
                    <a:prstClr val="black">
                      <a:alpha val="70000"/>
                    </a:prstClr>
                  </a:outerShdw>
                </a:effectLst>
              </a:rPr>
              <a:t>Electrical Design: </a:t>
            </a:r>
            <a:r>
              <a:rPr lang="en-US" dirty="0">
                <a:effectLst>
                  <a:outerShdw blurRad="63500" dist="50800" dir="2700000" algn="tl">
                    <a:srgbClr val="000000">
                      <a:alpha val="70000"/>
                    </a:srgbClr>
                  </a:outerShdw>
                </a:effectLst>
              </a:rPr>
              <a:t>System Circuit Diagram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906DA801-A44C-4DC8-A662-38E88ADA7544}"/>
              </a:ext>
            </a:extLst>
          </p:cNvPr>
          <p:cNvSpPr/>
          <p:nvPr/>
        </p:nvSpPr>
        <p:spPr>
          <a:xfrm>
            <a:off x="3057376" y="2965338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D128DBC7-9A4D-4B61-A930-07C9198FB541}"/>
              </a:ext>
            </a:extLst>
          </p:cNvPr>
          <p:cNvSpPr/>
          <p:nvPr/>
        </p:nvSpPr>
        <p:spPr>
          <a:xfrm>
            <a:off x="3055022" y="2772591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32C0133-268D-41D3-93BE-322BA4C5BD8F}"/>
              </a:ext>
            </a:extLst>
          </p:cNvPr>
          <p:cNvSpPr/>
          <p:nvPr/>
        </p:nvSpPr>
        <p:spPr>
          <a:xfrm>
            <a:off x="3056971" y="3175247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5D0ACED-69F0-4135-BDFD-C985848C1862}"/>
              </a:ext>
            </a:extLst>
          </p:cNvPr>
          <p:cNvSpPr/>
          <p:nvPr/>
        </p:nvSpPr>
        <p:spPr>
          <a:xfrm>
            <a:off x="3063563" y="3373210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335" name="TextBox 59">
            <a:extLst>
              <a:ext uri="{FF2B5EF4-FFF2-40B4-BE49-F238E27FC236}">
                <a16:creationId xmlns:a16="http://schemas.microsoft.com/office/drawing/2014/main" id="{5DBC827A-5797-4932-A26D-22904137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439" y="1333200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DDD3F1-B45D-49B5-A147-E8562B8CBD38}"/>
              </a:ext>
            </a:extLst>
          </p:cNvPr>
          <p:cNvCxnSpPr>
            <a:cxnSpLocks/>
          </p:cNvCxnSpPr>
          <p:nvPr/>
        </p:nvCxnSpPr>
        <p:spPr>
          <a:xfrm flipH="1">
            <a:off x="716275" y="3916061"/>
            <a:ext cx="2759967" cy="3841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196594A-ABF3-4B8E-8B1B-75116A565343}"/>
              </a:ext>
            </a:extLst>
          </p:cNvPr>
          <p:cNvCxnSpPr>
            <a:cxnSpLocks/>
            <a:endCxn id="176" idx="6"/>
          </p:cNvCxnSpPr>
          <p:nvPr/>
        </p:nvCxnSpPr>
        <p:spPr>
          <a:xfrm rot="16200000" flipV="1">
            <a:off x="2973267" y="3389276"/>
            <a:ext cx="672033" cy="333919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59">
            <a:extLst>
              <a:ext uri="{FF2B5EF4-FFF2-40B4-BE49-F238E27FC236}">
                <a16:creationId xmlns:a16="http://schemas.microsoft.com/office/drawing/2014/main" id="{9E9F2FDB-F583-4407-BB97-FB93532D4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283" y="1729282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C9585B42-59D1-4D3E-AD06-0A2D32BFF1E5}"/>
              </a:ext>
            </a:extLst>
          </p:cNvPr>
          <p:cNvCxnSpPr>
            <a:cxnSpLocks/>
          </p:cNvCxnSpPr>
          <p:nvPr/>
        </p:nvCxnSpPr>
        <p:spPr>
          <a:xfrm flipH="1" flipV="1">
            <a:off x="284369" y="4038093"/>
            <a:ext cx="3769267" cy="1702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26F0356D-2149-4772-9803-EA304B417D44}"/>
              </a:ext>
            </a:extLst>
          </p:cNvPr>
          <p:cNvCxnSpPr>
            <a:cxnSpLocks/>
            <a:endCxn id="178" idx="6"/>
          </p:cNvCxnSpPr>
          <p:nvPr/>
        </p:nvCxnSpPr>
        <p:spPr>
          <a:xfrm rot="16200000" flipV="1">
            <a:off x="2912768" y="3654330"/>
            <a:ext cx="625513" cy="15321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7" name="Oval 476">
            <a:extLst>
              <a:ext uri="{FF2B5EF4-FFF2-40B4-BE49-F238E27FC236}">
                <a16:creationId xmlns:a16="http://schemas.microsoft.com/office/drawing/2014/main" id="{151A5CBC-00FA-4780-A543-646AD4E63464}"/>
              </a:ext>
            </a:extLst>
          </p:cNvPr>
          <p:cNvSpPr/>
          <p:nvPr/>
        </p:nvSpPr>
        <p:spPr>
          <a:xfrm>
            <a:off x="1925902" y="2799141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B372E51A-B05F-4DF3-ABD5-4F26659316FD}"/>
              </a:ext>
            </a:extLst>
          </p:cNvPr>
          <p:cNvSpPr/>
          <p:nvPr/>
        </p:nvSpPr>
        <p:spPr>
          <a:xfrm>
            <a:off x="1926572" y="2970775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310FD35F-76C7-4015-B56C-BFA4C13365CD}"/>
              </a:ext>
            </a:extLst>
          </p:cNvPr>
          <p:cNvSpPr/>
          <p:nvPr/>
        </p:nvSpPr>
        <p:spPr>
          <a:xfrm>
            <a:off x="1929069" y="3181670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26243BC0-22FA-41AF-A11C-742A4A36E9FB}"/>
              </a:ext>
            </a:extLst>
          </p:cNvPr>
          <p:cNvSpPr/>
          <p:nvPr/>
        </p:nvSpPr>
        <p:spPr>
          <a:xfrm>
            <a:off x="1932829" y="3376543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481" name="TextBox 59">
            <a:extLst>
              <a:ext uri="{FF2B5EF4-FFF2-40B4-BE49-F238E27FC236}">
                <a16:creationId xmlns:a16="http://schemas.microsoft.com/office/drawing/2014/main" id="{986AD133-20D6-4804-84A7-F03AF47A7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025" y="1513777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3.3V</a:t>
            </a:r>
          </a:p>
        </p:txBody>
      </p: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F29DAEFE-8F9A-4982-B501-603C3DBBE0C4}"/>
              </a:ext>
            </a:extLst>
          </p:cNvPr>
          <p:cNvCxnSpPr>
            <a:cxnSpLocks/>
          </p:cNvCxnSpPr>
          <p:nvPr/>
        </p:nvCxnSpPr>
        <p:spPr>
          <a:xfrm flipH="1">
            <a:off x="476394" y="3725431"/>
            <a:ext cx="3564376" cy="954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Box 59">
            <a:extLst>
              <a:ext uri="{FF2B5EF4-FFF2-40B4-BE49-F238E27FC236}">
                <a16:creationId xmlns:a16="http://schemas.microsoft.com/office/drawing/2014/main" id="{9DA0AFC8-CBD2-488D-80FB-9990B86CF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108" y="2351812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1000" b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Logic Converter</a:t>
            </a:r>
          </a:p>
          <a:p>
            <a:pPr algn="ctr"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1000" b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(5V to 3.3V)</a:t>
            </a:r>
          </a:p>
        </p:txBody>
      </p:sp>
      <p:sp>
        <p:nvSpPr>
          <p:cNvPr id="485" name="TextBox 59">
            <a:extLst>
              <a:ext uri="{FF2B5EF4-FFF2-40B4-BE49-F238E27FC236}">
                <a16:creationId xmlns:a16="http://schemas.microsoft.com/office/drawing/2014/main" id="{12D020DA-A7B5-448B-979A-909BC8365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7024" y="3114969"/>
            <a:ext cx="4219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3.3V</a:t>
            </a:r>
          </a:p>
        </p:txBody>
      </p:sp>
      <p:sp>
        <p:nvSpPr>
          <p:cNvPr id="486" name="TextBox 59">
            <a:extLst>
              <a:ext uri="{FF2B5EF4-FFF2-40B4-BE49-F238E27FC236}">
                <a16:creationId xmlns:a16="http://schemas.microsoft.com/office/drawing/2014/main" id="{2760A7DF-4067-4B22-9212-B0080C36C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747" y="3095283"/>
            <a:ext cx="325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5V</a:t>
            </a:r>
          </a:p>
        </p:txBody>
      </p:sp>
      <p:sp>
        <p:nvSpPr>
          <p:cNvPr id="487" name="TextBox 59">
            <a:extLst>
              <a:ext uri="{FF2B5EF4-FFF2-40B4-BE49-F238E27FC236}">
                <a16:creationId xmlns:a16="http://schemas.microsoft.com/office/drawing/2014/main" id="{7F322891-E63A-4361-B3E9-74F9183B2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093" y="3305488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sp>
        <p:nvSpPr>
          <p:cNvPr id="488" name="TextBox 59">
            <a:extLst>
              <a:ext uri="{FF2B5EF4-FFF2-40B4-BE49-F238E27FC236}">
                <a16:creationId xmlns:a16="http://schemas.microsoft.com/office/drawing/2014/main" id="{FF403064-72D8-421C-B0A5-2C0CCFC52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869" y="3305488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cxnSp>
        <p:nvCxnSpPr>
          <p:cNvPr id="489" name="Connector: Elbow 488">
            <a:extLst>
              <a:ext uri="{FF2B5EF4-FFF2-40B4-BE49-F238E27FC236}">
                <a16:creationId xmlns:a16="http://schemas.microsoft.com/office/drawing/2014/main" id="{8CC59D14-2B9C-4C16-AE94-60799CA48AA3}"/>
              </a:ext>
            </a:extLst>
          </p:cNvPr>
          <p:cNvCxnSpPr>
            <a:cxnSpLocks/>
            <a:endCxn id="479" idx="2"/>
          </p:cNvCxnSpPr>
          <p:nvPr/>
        </p:nvCxnSpPr>
        <p:spPr>
          <a:xfrm rot="5400000" flipH="1" flipV="1">
            <a:off x="1442959" y="3255579"/>
            <a:ext cx="515047" cy="457174"/>
          </a:xfrm>
          <a:prstGeom prst="bentConnector2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nector: Elbow 489">
            <a:extLst>
              <a:ext uri="{FF2B5EF4-FFF2-40B4-BE49-F238E27FC236}">
                <a16:creationId xmlns:a16="http://schemas.microsoft.com/office/drawing/2014/main" id="{5725B792-8A66-45F6-90EC-35D0728C95BF}"/>
              </a:ext>
            </a:extLst>
          </p:cNvPr>
          <p:cNvCxnSpPr>
            <a:cxnSpLocks/>
            <a:endCxn id="480" idx="2"/>
          </p:cNvCxnSpPr>
          <p:nvPr/>
        </p:nvCxnSpPr>
        <p:spPr>
          <a:xfrm rot="5400000" flipH="1" flipV="1">
            <a:off x="1521790" y="3635784"/>
            <a:ext cx="625308" cy="1967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1" name="TextBox 59">
            <a:extLst>
              <a:ext uri="{FF2B5EF4-FFF2-40B4-BE49-F238E27FC236}">
                <a16:creationId xmlns:a16="http://schemas.microsoft.com/office/drawing/2014/main" id="{1692A69C-03EB-464F-84DB-FE6844315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414" y="2710362"/>
            <a:ext cx="7617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SCL (3.3V)</a:t>
            </a:r>
          </a:p>
        </p:txBody>
      </p:sp>
      <p:sp>
        <p:nvSpPr>
          <p:cNvPr id="492" name="TextBox 59">
            <a:extLst>
              <a:ext uri="{FF2B5EF4-FFF2-40B4-BE49-F238E27FC236}">
                <a16:creationId xmlns:a16="http://schemas.microsoft.com/office/drawing/2014/main" id="{2932AE8C-B08D-4C1E-9C58-0035DBA12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746" y="2900598"/>
            <a:ext cx="7745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SDA (3.3V)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E61D0D-589B-4BDB-94F1-9C6EC669CBA3}"/>
              </a:ext>
            </a:extLst>
          </p:cNvPr>
          <p:cNvCxnSpPr>
            <a:cxnSpLocks/>
          </p:cNvCxnSpPr>
          <p:nvPr/>
        </p:nvCxnSpPr>
        <p:spPr>
          <a:xfrm flipV="1">
            <a:off x="284365" y="2277413"/>
            <a:ext cx="0" cy="178685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Oval 498">
            <a:extLst>
              <a:ext uri="{FF2B5EF4-FFF2-40B4-BE49-F238E27FC236}">
                <a16:creationId xmlns:a16="http://schemas.microsoft.com/office/drawing/2014/main" id="{8105B728-24DF-4E49-80C2-549D3EB29C27}"/>
              </a:ext>
            </a:extLst>
          </p:cNvPr>
          <p:cNvSpPr/>
          <p:nvPr/>
        </p:nvSpPr>
        <p:spPr>
          <a:xfrm>
            <a:off x="1957598" y="1277907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3574B56A-06C6-4F0B-AE8C-1EBC353EA7E8}"/>
              </a:ext>
            </a:extLst>
          </p:cNvPr>
          <p:cNvSpPr/>
          <p:nvPr/>
        </p:nvSpPr>
        <p:spPr>
          <a:xfrm>
            <a:off x="1963961" y="146493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DCDF8F49-F858-4D64-9A86-EAD3866589C8}"/>
              </a:ext>
            </a:extLst>
          </p:cNvPr>
          <p:cNvSpPr/>
          <p:nvPr/>
        </p:nvSpPr>
        <p:spPr>
          <a:xfrm>
            <a:off x="1963961" y="168396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1B08E840-80A3-4875-9D8B-7674C6520928}"/>
              </a:ext>
            </a:extLst>
          </p:cNvPr>
          <p:cNvSpPr/>
          <p:nvPr/>
        </p:nvSpPr>
        <p:spPr>
          <a:xfrm>
            <a:off x="1963961" y="1905167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6BAABFF8-AE45-4F08-9738-81670E3FF681}"/>
              </a:ext>
            </a:extLst>
          </p:cNvPr>
          <p:cNvSpPr/>
          <p:nvPr/>
        </p:nvSpPr>
        <p:spPr>
          <a:xfrm>
            <a:off x="3132757" y="1270523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AF8115F2-966D-4777-80C4-1A61D19F7C24}"/>
              </a:ext>
            </a:extLst>
          </p:cNvPr>
          <p:cNvSpPr/>
          <p:nvPr/>
        </p:nvSpPr>
        <p:spPr>
          <a:xfrm>
            <a:off x="3143917" y="1461379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8F783AAB-023E-407C-8616-9568B466793B}"/>
              </a:ext>
            </a:extLst>
          </p:cNvPr>
          <p:cNvSpPr/>
          <p:nvPr/>
        </p:nvSpPr>
        <p:spPr>
          <a:xfrm>
            <a:off x="3140896" y="1689478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0C89C76A-AA84-4E92-939E-6A35B41FFC65}"/>
              </a:ext>
            </a:extLst>
          </p:cNvPr>
          <p:cNvSpPr/>
          <p:nvPr/>
        </p:nvSpPr>
        <p:spPr>
          <a:xfrm>
            <a:off x="3142323" y="1918676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cxnSp>
        <p:nvCxnSpPr>
          <p:cNvPr id="770" name="Connector: Elbow 769">
            <a:extLst>
              <a:ext uri="{FF2B5EF4-FFF2-40B4-BE49-F238E27FC236}">
                <a16:creationId xmlns:a16="http://schemas.microsoft.com/office/drawing/2014/main" id="{26FDC5D5-05EA-4793-8CD0-722CE8AC28D6}"/>
              </a:ext>
            </a:extLst>
          </p:cNvPr>
          <p:cNvCxnSpPr>
            <a:cxnSpLocks/>
            <a:endCxn id="502" idx="2"/>
          </p:cNvCxnSpPr>
          <p:nvPr/>
        </p:nvCxnSpPr>
        <p:spPr>
          <a:xfrm rot="5400000" flipH="1" flipV="1">
            <a:off x="1706149" y="2027598"/>
            <a:ext cx="335271" cy="18035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8" name="Connector: Elbow 777">
            <a:extLst>
              <a:ext uri="{FF2B5EF4-FFF2-40B4-BE49-F238E27FC236}">
                <a16:creationId xmlns:a16="http://schemas.microsoft.com/office/drawing/2014/main" id="{AFC455AA-5195-492B-9EC3-AD7763775229}"/>
              </a:ext>
            </a:extLst>
          </p:cNvPr>
          <p:cNvCxnSpPr>
            <a:endCxn id="768" idx="6"/>
          </p:cNvCxnSpPr>
          <p:nvPr/>
        </p:nvCxnSpPr>
        <p:spPr>
          <a:xfrm rot="10800000">
            <a:off x="3226248" y="1734451"/>
            <a:ext cx="249994" cy="227849"/>
          </a:xfrm>
          <a:prstGeom prst="bentConnector3">
            <a:avLst>
              <a:gd name="adj1" fmla="val -48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Connector: Elbow 784">
            <a:extLst>
              <a:ext uri="{FF2B5EF4-FFF2-40B4-BE49-F238E27FC236}">
                <a16:creationId xmlns:a16="http://schemas.microsoft.com/office/drawing/2014/main" id="{C6EC3127-E0D1-43BC-80D2-0649224B462B}"/>
              </a:ext>
            </a:extLst>
          </p:cNvPr>
          <p:cNvCxnSpPr>
            <a:cxnSpLocks/>
            <a:endCxn id="501" idx="2"/>
          </p:cNvCxnSpPr>
          <p:nvPr/>
        </p:nvCxnSpPr>
        <p:spPr>
          <a:xfrm flipV="1">
            <a:off x="1783607" y="1728934"/>
            <a:ext cx="180354" cy="160527"/>
          </a:xfrm>
          <a:prstGeom prst="bentConnector3">
            <a:avLst>
              <a:gd name="adj1" fmla="val -198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onnector: Elbow 786">
            <a:extLst>
              <a:ext uri="{FF2B5EF4-FFF2-40B4-BE49-F238E27FC236}">
                <a16:creationId xmlns:a16="http://schemas.microsoft.com/office/drawing/2014/main" id="{6048ADE4-F9A4-4362-A733-637D5CDB06E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75910" y="1500216"/>
            <a:ext cx="203531" cy="18814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Connector: Elbow 788">
            <a:extLst>
              <a:ext uri="{FF2B5EF4-FFF2-40B4-BE49-F238E27FC236}">
                <a16:creationId xmlns:a16="http://schemas.microsoft.com/office/drawing/2014/main" id="{D71B4E93-079B-4086-9D76-8E91F02FFC3C}"/>
              </a:ext>
            </a:extLst>
          </p:cNvPr>
          <p:cNvCxnSpPr>
            <a:stCxn id="477" idx="2"/>
          </p:cNvCxnSpPr>
          <p:nvPr/>
        </p:nvCxnSpPr>
        <p:spPr>
          <a:xfrm rot="10800000">
            <a:off x="1625728" y="1126583"/>
            <a:ext cx="300174" cy="1717530"/>
          </a:xfrm>
          <a:prstGeom prst="bentConnector2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nector: Elbow 790">
            <a:extLst>
              <a:ext uri="{FF2B5EF4-FFF2-40B4-BE49-F238E27FC236}">
                <a16:creationId xmlns:a16="http://schemas.microsoft.com/office/drawing/2014/main" id="{7B861EA2-B19B-4FA5-B1C4-6A29E2BCB4C4}"/>
              </a:ext>
            </a:extLst>
          </p:cNvPr>
          <p:cNvCxnSpPr>
            <a:cxnSpLocks/>
            <a:endCxn id="766" idx="6"/>
          </p:cNvCxnSpPr>
          <p:nvPr/>
        </p:nvCxnSpPr>
        <p:spPr>
          <a:xfrm>
            <a:off x="1645499" y="1126583"/>
            <a:ext cx="1572610" cy="188912"/>
          </a:xfrm>
          <a:prstGeom prst="bentConnector3">
            <a:avLst>
              <a:gd name="adj1" fmla="val 118412"/>
            </a:avLst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Oval 792">
            <a:extLst>
              <a:ext uri="{FF2B5EF4-FFF2-40B4-BE49-F238E27FC236}">
                <a16:creationId xmlns:a16="http://schemas.microsoft.com/office/drawing/2014/main" id="{49226796-49CC-4896-9C2C-2B91328C22D7}"/>
              </a:ext>
            </a:extLst>
          </p:cNvPr>
          <p:cNvSpPr/>
          <p:nvPr/>
        </p:nvSpPr>
        <p:spPr>
          <a:xfrm>
            <a:off x="4846573" y="1226030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794" name="Oval 793">
            <a:extLst>
              <a:ext uri="{FF2B5EF4-FFF2-40B4-BE49-F238E27FC236}">
                <a16:creationId xmlns:a16="http://schemas.microsoft.com/office/drawing/2014/main" id="{5E873FD3-4877-4950-BAAB-9208489F0E61}"/>
              </a:ext>
            </a:extLst>
          </p:cNvPr>
          <p:cNvSpPr/>
          <p:nvPr/>
        </p:nvSpPr>
        <p:spPr>
          <a:xfrm>
            <a:off x="4846573" y="1011846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cxnSp>
        <p:nvCxnSpPr>
          <p:cNvPr id="798" name="Connector: Elbow 797">
            <a:extLst>
              <a:ext uri="{FF2B5EF4-FFF2-40B4-BE49-F238E27FC236}">
                <a16:creationId xmlns:a16="http://schemas.microsoft.com/office/drawing/2014/main" id="{45EC9415-F7C7-4C4B-832C-D9B69300881F}"/>
              </a:ext>
            </a:extLst>
          </p:cNvPr>
          <p:cNvCxnSpPr>
            <a:stCxn id="478" idx="2"/>
          </p:cNvCxnSpPr>
          <p:nvPr/>
        </p:nvCxnSpPr>
        <p:spPr>
          <a:xfrm rot="10800000">
            <a:off x="1390412" y="830015"/>
            <a:ext cx="536160" cy="2185732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Connector: Elbow 799">
            <a:extLst>
              <a:ext uri="{FF2B5EF4-FFF2-40B4-BE49-F238E27FC236}">
                <a16:creationId xmlns:a16="http://schemas.microsoft.com/office/drawing/2014/main" id="{8A6081A2-5DBB-4364-9D5B-ABCC90C2279E}"/>
              </a:ext>
            </a:extLst>
          </p:cNvPr>
          <p:cNvCxnSpPr>
            <a:endCxn id="767" idx="6"/>
          </p:cNvCxnSpPr>
          <p:nvPr/>
        </p:nvCxnSpPr>
        <p:spPr>
          <a:xfrm>
            <a:off x="1382628" y="830015"/>
            <a:ext cx="1846641" cy="676336"/>
          </a:xfrm>
          <a:prstGeom prst="bentConnector3">
            <a:avLst>
              <a:gd name="adj1" fmla="val 118499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TextBox 59">
            <a:extLst>
              <a:ext uri="{FF2B5EF4-FFF2-40B4-BE49-F238E27FC236}">
                <a16:creationId xmlns:a16="http://schemas.microsoft.com/office/drawing/2014/main" id="{DE368B06-072F-4B02-A274-A9BB3244D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909" y="1219706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SCL</a:t>
            </a:r>
          </a:p>
        </p:txBody>
      </p:sp>
      <p:sp>
        <p:nvSpPr>
          <p:cNvPr id="804" name="TextBox 59">
            <a:extLst>
              <a:ext uri="{FF2B5EF4-FFF2-40B4-BE49-F238E27FC236}">
                <a16:creationId xmlns:a16="http://schemas.microsoft.com/office/drawing/2014/main" id="{BCE46C10-FA84-42CF-85E2-4BA18328D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218" y="1402375"/>
            <a:ext cx="4283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SDA</a:t>
            </a:r>
          </a:p>
        </p:txBody>
      </p:sp>
      <p:sp>
        <p:nvSpPr>
          <p:cNvPr id="805" name="TextBox 59">
            <a:extLst>
              <a:ext uri="{FF2B5EF4-FFF2-40B4-BE49-F238E27FC236}">
                <a16:creationId xmlns:a16="http://schemas.microsoft.com/office/drawing/2014/main" id="{5B513DB5-9C09-4DC7-8995-062863E08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783" y="1623507"/>
            <a:ext cx="4988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ADR1</a:t>
            </a:r>
          </a:p>
        </p:txBody>
      </p:sp>
      <p:sp>
        <p:nvSpPr>
          <p:cNvPr id="806" name="TextBox 59">
            <a:extLst>
              <a:ext uri="{FF2B5EF4-FFF2-40B4-BE49-F238E27FC236}">
                <a16:creationId xmlns:a16="http://schemas.microsoft.com/office/drawing/2014/main" id="{6DBB092A-07D3-4684-B6E1-1FDD750AC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04" y="1844112"/>
            <a:ext cx="351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NC</a:t>
            </a:r>
          </a:p>
        </p:txBody>
      </p:sp>
      <p:sp>
        <p:nvSpPr>
          <p:cNvPr id="807" name="TextBox 59">
            <a:extLst>
              <a:ext uri="{FF2B5EF4-FFF2-40B4-BE49-F238E27FC236}">
                <a16:creationId xmlns:a16="http://schemas.microsoft.com/office/drawing/2014/main" id="{DCDBAF1E-4273-4C21-B4AD-5201830D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651" y="1211117"/>
            <a:ext cx="42832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VCC</a:t>
            </a:r>
          </a:p>
        </p:txBody>
      </p:sp>
      <p:sp>
        <p:nvSpPr>
          <p:cNvPr id="808" name="TextBox 59">
            <a:extLst>
              <a:ext uri="{FF2B5EF4-FFF2-40B4-BE49-F238E27FC236}">
                <a16:creationId xmlns:a16="http://schemas.microsoft.com/office/drawing/2014/main" id="{6A51977B-89FC-40E6-BB7C-D9C81128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672" y="1377104"/>
            <a:ext cx="4988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ADR0</a:t>
            </a:r>
          </a:p>
        </p:txBody>
      </p:sp>
      <p:sp>
        <p:nvSpPr>
          <p:cNvPr id="809" name="TextBox 59">
            <a:extLst>
              <a:ext uri="{FF2B5EF4-FFF2-40B4-BE49-F238E27FC236}">
                <a16:creationId xmlns:a16="http://schemas.microsoft.com/office/drawing/2014/main" id="{57A4E448-65D9-446C-A549-EC231110B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672" y="1589907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sp>
        <p:nvSpPr>
          <p:cNvPr id="810" name="TextBox 59">
            <a:extLst>
              <a:ext uri="{FF2B5EF4-FFF2-40B4-BE49-F238E27FC236}">
                <a16:creationId xmlns:a16="http://schemas.microsoft.com/office/drawing/2014/main" id="{326C29CB-0C1C-4E1F-A26A-AC0426BC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9727" y="1825950"/>
            <a:ext cx="37061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INT</a:t>
            </a:r>
          </a:p>
        </p:txBody>
      </p:sp>
      <p:sp>
        <p:nvSpPr>
          <p:cNvPr id="824" name="TextBox 59">
            <a:extLst>
              <a:ext uri="{FF2B5EF4-FFF2-40B4-BE49-F238E27FC236}">
                <a16:creationId xmlns:a16="http://schemas.microsoft.com/office/drawing/2014/main" id="{54EFF5C7-AE4F-423B-86CD-3AD43A86E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688" y="876975"/>
            <a:ext cx="1617752" cy="246221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1000" b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ALS31313 (Hall Sensor)</a:t>
            </a:r>
          </a:p>
        </p:txBody>
      </p: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41C43636-8AA1-4671-B24E-5E8F1C9D706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35058" y="3758858"/>
            <a:ext cx="279974" cy="258539"/>
            <a:chOff x="3962400" y="1219994"/>
            <a:chExt cx="533400" cy="304800"/>
          </a:xfrm>
        </p:grpSpPr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1BC9C4A-C029-4F1E-A32E-39424DD5DBB5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>
              <a:extLst>
                <a:ext uri="{FF2B5EF4-FFF2-40B4-BE49-F238E27FC236}">
                  <a16:creationId xmlns:a16="http://schemas.microsoft.com/office/drawing/2014/main" id="{A76777AA-EDEB-4CA5-A2D5-F88331CCC31C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63C6BFB9-D9F3-4D99-9B94-D6832EBDAB7F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>
              <a:extLst>
                <a:ext uri="{FF2B5EF4-FFF2-40B4-BE49-F238E27FC236}">
                  <a16:creationId xmlns:a16="http://schemas.microsoft.com/office/drawing/2014/main" id="{3417A077-9B12-44F5-93AF-80E3C58D515E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3" name="TextBox 59">
            <a:extLst>
              <a:ext uri="{FF2B5EF4-FFF2-40B4-BE49-F238E27FC236}">
                <a16:creationId xmlns:a16="http://schemas.microsoft.com/office/drawing/2014/main" id="{D8A56A88-D108-45D5-A6CB-FDAED315E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593" y="3436937"/>
            <a:ext cx="5180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100nF</a:t>
            </a:r>
          </a:p>
        </p:txBody>
      </p: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C5B7589C-2212-4A43-B1AD-980DDF2D11E4}"/>
              </a:ext>
            </a:extLst>
          </p:cNvPr>
          <p:cNvCxnSpPr>
            <a:cxnSpLocks/>
          </p:cNvCxnSpPr>
          <p:nvPr/>
        </p:nvCxnSpPr>
        <p:spPr>
          <a:xfrm>
            <a:off x="430301" y="4021665"/>
            <a:ext cx="0" cy="2515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6" name="Group 845">
            <a:extLst>
              <a:ext uri="{FF2B5EF4-FFF2-40B4-BE49-F238E27FC236}">
                <a16:creationId xmlns:a16="http://schemas.microsoft.com/office/drawing/2014/main" id="{A684199A-ECD4-4E46-9FCD-CADAD20201A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1019675" y="3321332"/>
            <a:ext cx="228603" cy="152401"/>
            <a:chOff x="2209798" y="1219200"/>
            <a:chExt cx="762000" cy="304801"/>
          </a:xfrm>
        </p:grpSpPr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51F98AE9-4F05-4B36-B333-71309EEF23FC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F5633A78-EDB0-4873-B9A0-D88D2ABFD231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D513F395-A0B2-4C0B-859D-C876D7E23C7F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F919F034-C377-4E91-A08D-9530D2FE6BEE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13420304-18F5-494A-B8B6-0A1493FB9AF8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Connector 851">
              <a:extLst>
                <a:ext uri="{FF2B5EF4-FFF2-40B4-BE49-F238E27FC236}">
                  <a16:creationId xmlns:a16="http://schemas.microsoft.com/office/drawing/2014/main" id="{B4A8AC80-FC3D-4CDF-9886-E9180B79278C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29C7275C-DAC2-4F01-84A9-403F2DB556AB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6F85BC59-9482-4B71-9614-EC88E1B7D7AB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706795" y="3337205"/>
            <a:ext cx="228603" cy="152401"/>
            <a:chOff x="2209798" y="1219200"/>
            <a:chExt cx="762000" cy="304801"/>
          </a:xfrm>
        </p:grpSpPr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338FDCE4-F5E9-4C18-97BB-080F21C0A059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A47C5F88-9FEF-4168-A321-D0B7666FF307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96EBB633-0D95-4A3A-821F-456DE8CF57E1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102F46D7-1877-438D-B6B3-2C6A5F6BBF14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F80AEE1A-A540-4F21-A869-3D698341B60A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3A487166-4604-4CF6-94FF-8C1909B04CE8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12004A1-CEEF-4613-931A-ADBE40DC652B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3" name="Connector: Elbow 862">
            <a:extLst>
              <a:ext uri="{FF2B5EF4-FFF2-40B4-BE49-F238E27FC236}">
                <a16:creationId xmlns:a16="http://schemas.microsoft.com/office/drawing/2014/main" id="{9FBEA4DE-A18A-42E3-A38B-EB5CEAAB8C07}"/>
              </a:ext>
            </a:extLst>
          </p:cNvPr>
          <p:cNvCxnSpPr/>
          <p:nvPr/>
        </p:nvCxnSpPr>
        <p:spPr>
          <a:xfrm rot="5400000" flipH="1" flipV="1">
            <a:off x="1131163" y="3020149"/>
            <a:ext cx="255867" cy="247064"/>
          </a:xfrm>
          <a:prstGeom prst="bentConnector3">
            <a:avLst>
              <a:gd name="adj1" fmla="val 97650"/>
            </a:avLst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Connector: Elbow 864">
            <a:extLst>
              <a:ext uri="{FF2B5EF4-FFF2-40B4-BE49-F238E27FC236}">
                <a16:creationId xmlns:a16="http://schemas.microsoft.com/office/drawing/2014/main" id="{9C0B1608-898C-4A86-A85F-8DAF87F2FF23}"/>
              </a:ext>
            </a:extLst>
          </p:cNvPr>
          <p:cNvCxnSpPr>
            <a:cxnSpLocks/>
          </p:cNvCxnSpPr>
          <p:nvPr/>
        </p:nvCxnSpPr>
        <p:spPr>
          <a:xfrm flipV="1">
            <a:off x="822685" y="2851880"/>
            <a:ext cx="760580" cy="443186"/>
          </a:xfrm>
          <a:prstGeom prst="bentConnector3">
            <a:avLst>
              <a:gd name="adj1" fmla="val 909"/>
            </a:avLst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06119166-469D-4A63-A113-DC0232B42307}"/>
              </a:ext>
            </a:extLst>
          </p:cNvPr>
          <p:cNvCxnSpPr/>
          <p:nvPr/>
        </p:nvCxnSpPr>
        <p:spPr>
          <a:xfrm flipH="1">
            <a:off x="1133975" y="3517308"/>
            <a:ext cx="1589" cy="237429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DA1E20C8-3928-40C3-9605-58532E308EBF}"/>
              </a:ext>
            </a:extLst>
          </p:cNvPr>
          <p:cNvCxnSpPr/>
          <p:nvPr/>
        </p:nvCxnSpPr>
        <p:spPr>
          <a:xfrm flipH="1">
            <a:off x="821889" y="3532828"/>
            <a:ext cx="1589" cy="237429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Connector: Elbow 875">
            <a:extLst>
              <a:ext uri="{FF2B5EF4-FFF2-40B4-BE49-F238E27FC236}">
                <a16:creationId xmlns:a16="http://schemas.microsoft.com/office/drawing/2014/main" id="{B77CE987-F23B-4F75-85B4-9EE0F696AF3F}"/>
              </a:ext>
            </a:extLst>
          </p:cNvPr>
          <p:cNvCxnSpPr>
            <a:cxnSpLocks/>
            <a:endCxn id="499" idx="2"/>
          </p:cNvCxnSpPr>
          <p:nvPr/>
        </p:nvCxnSpPr>
        <p:spPr>
          <a:xfrm rot="5400000" flipH="1" flipV="1">
            <a:off x="775127" y="2026397"/>
            <a:ext cx="1885989" cy="478954"/>
          </a:xfrm>
          <a:prstGeom prst="bentConnector2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TextBox 59">
            <a:extLst>
              <a:ext uri="{FF2B5EF4-FFF2-40B4-BE49-F238E27FC236}">
                <a16:creationId xmlns:a16="http://schemas.microsoft.com/office/drawing/2014/main" id="{5386BC0E-4844-4B5B-B81C-FB430CD9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65" y="3037240"/>
            <a:ext cx="5597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100k</a:t>
            </a:r>
            <a:r>
              <a:rPr lang="el-GR" sz="900" dirty="0">
                <a:solidFill>
                  <a:srgbClr val="222222"/>
                </a:solidFill>
                <a:latin typeface="Roboto" panose="020B0604020202020204"/>
              </a:rPr>
              <a:t>Ω </a:t>
            </a:r>
            <a:endParaRPr lang="en-US" altLang="en-US" sz="900" b="1" i="1" dirty="0">
              <a:solidFill>
                <a:schemeClr val="tx2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880" name="TextBox 59">
            <a:extLst>
              <a:ext uri="{FF2B5EF4-FFF2-40B4-BE49-F238E27FC236}">
                <a16:creationId xmlns:a16="http://schemas.microsoft.com/office/drawing/2014/main" id="{E8345C24-C0CD-429F-B51D-73D59E62F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4" y="3016849"/>
            <a:ext cx="5597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100k</a:t>
            </a:r>
            <a:r>
              <a:rPr lang="el-GR" sz="900" dirty="0">
                <a:solidFill>
                  <a:srgbClr val="222222"/>
                </a:solidFill>
                <a:latin typeface="Roboto" panose="020B0604020202020204"/>
              </a:rPr>
              <a:t>Ω </a:t>
            </a:r>
            <a:endParaRPr lang="en-US" altLang="en-US" sz="900" b="1" i="1" dirty="0">
              <a:solidFill>
                <a:schemeClr val="tx2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881" name="TextBox 59">
            <a:extLst>
              <a:ext uri="{FF2B5EF4-FFF2-40B4-BE49-F238E27FC236}">
                <a16:creationId xmlns:a16="http://schemas.microsoft.com/office/drawing/2014/main" id="{64328223-EDF0-4B80-A5CB-15D69F8D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16" y="941402"/>
            <a:ext cx="7296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SCL1 (5V)</a:t>
            </a:r>
          </a:p>
        </p:txBody>
      </p:sp>
      <p:sp>
        <p:nvSpPr>
          <p:cNvPr id="882" name="TextBox 59">
            <a:extLst>
              <a:ext uri="{FF2B5EF4-FFF2-40B4-BE49-F238E27FC236}">
                <a16:creationId xmlns:a16="http://schemas.microsoft.com/office/drawing/2014/main" id="{7FB4C880-6E49-42C8-9F3D-4F9C0AFD5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16" y="1169011"/>
            <a:ext cx="74251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SDA1 (5V)</a:t>
            </a:r>
          </a:p>
        </p:txBody>
      </p:sp>
      <p:sp>
        <p:nvSpPr>
          <p:cNvPr id="886" name="Oval 885">
            <a:extLst>
              <a:ext uri="{FF2B5EF4-FFF2-40B4-BE49-F238E27FC236}">
                <a16:creationId xmlns:a16="http://schemas.microsoft.com/office/drawing/2014/main" id="{1FF3E892-FD2A-499E-80B3-5FCAD8AA4BDF}"/>
              </a:ext>
            </a:extLst>
          </p:cNvPr>
          <p:cNvSpPr/>
          <p:nvPr/>
        </p:nvSpPr>
        <p:spPr>
          <a:xfrm>
            <a:off x="4841940" y="157523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AC0D918F-E64E-47BB-997C-1BFFF00EB6CB}"/>
              </a:ext>
            </a:extLst>
          </p:cNvPr>
          <p:cNvSpPr/>
          <p:nvPr/>
        </p:nvSpPr>
        <p:spPr>
          <a:xfrm>
            <a:off x="4828207" y="1398838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A106CE9A-5D27-4DDC-AD72-06BB11A8A98B}"/>
              </a:ext>
            </a:extLst>
          </p:cNvPr>
          <p:cNvSpPr/>
          <p:nvPr/>
        </p:nvSpPr>
        <p:spPr>
          <a:xfrm>
            <a:off x="4836479" y="179447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890" name="TextBox 59">
            <a:extLst>
              <a:ext uri="{FF2B5EF4-FFF2-40B4-BE49-F238E27FC236}">
                <a16:creationId xmlns:a16="http://schemas.microsoft.com/office/drawing/2014/main" id="{003C1793-8371-4771-9A1F-80A39CC6D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620880"/>
            <a:ext cx="10390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1000" b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Arduino Mega</a:t>
            </a:r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123E624F-07B5-46FD-823A-C9DC33E6D47D}"/>
              </a:ext>
            </a:extLst>
          </p:cNvPr>
          <p:cNvSpPr/>
          <p:nvPr/>
        </p:nvSpPr>
        <p:spPr>
          <a:xfrm>
            <a:off x="4831758" y="2109801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F5B94301-9F2F-414A-B0AD-14D7A0845039}"/>
              </a:ext>
            </a:extLst>
          </p:cNvPr>
          <p:cNvSpPr/>
          <p:nvPr/>
        </p:nvSpPr>
        <p:spPr>
          <a:xfrm>
            <a:off x="4828207" y="2268821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5E4581CE-FF28-4796-82FE-CA571643C031}"/>
              </a:ext>
            </a:extLst>
          </p:cNvPr>
          <p:cNvSpPr/>
          <p:nvPr/>
        </p:nvSpPr>
        <p:spPr>
          <a:xfrm>
            <a:off x="4830406" y="2439591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01" name="Oval 900">
            <a:extLst>
              <a:ext uri="{FF2B5EF4-FFF2-40B4-BE49-F238E27FC236}">
                <a16:creationId xmlns:a16="http://schemas.microsoft.com/office/drawing/2014/main" id="{B72B6A1A-E78F-4F3E-A099-04DF7410BD2E}"/>
              </a:ext>
            </a:extLst>
          </p:cNvPr>
          <p:cNvSpPr/>
          <p:nvPr/>
        </p:nvSpPr>
        <p:spPr>
          <a:xfrm>
            <a:off x="4831758" y="2598611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02" name="TextBox 59">
            <a:extLst>
              <a:ext uri="{FF2B5EF4-FFF2-40B4-BE49-F238E27FC236}">
                <a16:creationId xmlns:a16="http://schemas.microsoft.com/office/drawing/2014/main" id="{4FDF48B5-0ACC-4A47-9129-B441725F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434" y="2378316"/>
            <a:ext cx="7745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P.52 (SCK)</a:t>
            </a:r>
          </a:p>
        </p:txBody>
      </p:sp>
      <p:sp>
        <p:nvSpPr>
          <p:cNvPr id="903" name="TextBox 59">
            <a:extLst>
              <a:ext uri="{FF2B5EF4-FFF2-40B4-BE49-F238E27FC236}">
                <a16:creationId xmlns:a16="http://schemas.microsoft.com/office/drawing/2014/main" id="{11D43E73-0F6B-4492-9773-CF0A11630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616" y="2199745"/>
            <a:ext cx="8258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P.51 (MOSI)</a:t>
            </a:r>
          </a:p>
        </p:txBody>
      </p:sp>
      <p:sp>
        <p:nvSpPr>
          <p:cNvPr id="904" name="TextBox 59">
            <a:extLst>
              <a:ext uri="{FF2B5EF4-FFF2-40B4-BE49-F238E27FC236}">
                <a16:creationId xmlns:a16="http://schemas.microsoft.com/office/drawing/2014/main" id="{0CB55219-9122-43DD-A41B-7D8D58AF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9001" y="2049588"/>
            <a:ext cx="8258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P.50 (MISO)</a:t>
            </a:r>
          </a:p>
        </p:txBody>
      </p:sp>
      <p:sp>
        <p:nvSpPr>
          <p:cNvPr id="905" name="TextBox 59">
            <a:extLst>
              <a:ext uri="{FF2B5EF4-FFF2-40B4-BE49-F238E27FC236}">
                <a16:creationId xmlns:a16="http://schemas.microsoft.com/office/drawing/2014/main" id="{A3762E82-47BA-474B-8151-BC1E550B5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11" y="2542913"/>
            <a:ext cx="6848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P.53 (SS)</a:t>
            </a:r>
          </a:p>
        </p:txBody>
      </p:sp>
      <p:cxnSp>
        <p:nvCxnSpPr>
          <p:cNvPr id="909" name="Connector: Elbow 908">
            <a:extLst>
              <a:ext uri="{FF2B5EF4-FFF2-40B4-BE49-F238E27FC236}">
                <a16:creationId xmlns:a16="http://schemas.microsoft.com/office/drawing/2014/main" id="{F1A8AE68-7740-49DF-9C28-2B57E50CC355}"/>
              </a:ext>
            </a:extLst>
          </p:cNvPr>
          <p:cNvCxnSpPr>
            <a:stCxn id="175" idx="6"/>
            <a:endCxn id="794" idx="2"/>
          </p:cNvCxnSpPr>
          <p:nvPr/>
        </p:nvCxnSpPr>
        <p:spPr>
          <a:xfrm flipV="1">
            <a:off x="3140374" y="1056818"/>
            <a:ext cx="1706199" cy="1760745"/>
          </a:xfrm>
          <a:prstGeom prst="bentConnector3">
            <a:avLst>
              <a:gd name="adj1" fmla="val 35143"/>
            </a:avLst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Connector: Elbow 909">
            <a:extLst>
              <a:ext uri="{FF2B5EF4-FFF2-40B4-BE49-F238E27FC236}">
                <a16:creationId xmlns:a16="http://schemas.microsoft.com/office/drawing/2014/main" id="{801676A4-B3F7-4C75-AA16-BA99154ECDF3}"/>
              </a:ext>
            </a:extLst>
          </p:cNvPr>
          <p:cNvCxnSpPr>
            <a:cxnSpLocks/>
            <a:stCxn id="163" idx="3"/>
            <a:endCxn id="793" idx="2"/>
          </p:cNvCxnSpPr>
          <p:nvPr/>
        </p:nvCxnSpPr>
        <p:spPr>
          <a:xfrm flipV="1">
            <a:off x="3247118" y="1271002"/>
            <a:ext cx="1599455" cy="1718187"/>
          </a:xfrm>
          <a:prstGeom prst="bentConnector3">
            <a:avLst>
              <a:gd name="adj1" fmla="val 38113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Rounded Rectangle 187">
            <a:extLst>
              <a:ext uri="{FF2B5EF4-FFF2-40B4-BE49-F238E27FC236}">
                <a16:creationId xmlns:a16="http://schemas.microsoft.com/office/drawing/2014/main" id="{E2946AA6-DF48-4462-BDC9-E8CE874E5930}"/>
              </a:ext>
            </a:extLst>
          </p:cNvPr>
          <p:cNvSpPr/>
          <p:nvPr/>
        </p:nvSpPr>
        <p:spPr>
          <a:xfrm>
            <a:off x="935111" y="4722240"/>
            <a:ext cx="782020" cy="698775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15" name="TextBox 59">
            <a:extLst>
              <a:ext uri="{FF2B5EF4-FFF2-40B4-BE49-F238E27FC236}">
                <a16:creationId xmlns:a16="http://schemas.microsoft.com/office/drawing/2014/main" id="{9F9A691A-A9EC-4A33-8DCC-1371FF578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82" y="4471345"/>
            <a:ext cx="12987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1000" b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MX045 (Oscillator)</a:t>
            </a:r>
          </a:p>
        </p:txBody>
      </p:sp>
      <p:sp>
        <p:nvSpPr>
          <p:cNvPr id="916" name="Oval 915">
            <a:extLst>
              <a:ext uri="{FF2B5EF4-FFF2-40B4-BE49-F238E27FC236}">
                <a16:creationId xmlns:a16="http://schemas.microsoft.com/office/drawing/2014/main" id="{6A080247-ABFD-4C23-A73E-4C2886ADB344}"/>
              </a:ext>
            </a:extLst>
          </p:cNvPr>
          <p:cNvSpPr/>
          <p:nvPr/>
        </p:nvSpPr>
        <p:spPr>
          <a:xfrm>
            <a:off x="981217" y="4805313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17" name="Oval 916">
            <a:extLst>
              <a:ext uri="{FF2B5EF4-FFF2-40B4-BE49-F238E27FC236}">
                <a16:creationId xmlns:a16="http://schemas.microsoft.com/office/drawing/2014/main" id="{7825DA8B-A306-4444-8F44-904F30276266}"/>
              </a:ext>
            </a:extLst>
          </p:cNvPr>
          <p:cNvSpPr/>
          <p:nvPr/>
        </p:nvSpPr>
        <p:spPr>
          <a:xfrm>
            <a:off x="972424" y="525132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18" name="Oval 917">
            <a:extLst>
              <a:ext uri="{FF2B5EF4-FFF2-40B4-BE49-F238E27FC236}">
                <a16:creationId xmlns:a16="http://schemas.microsoft.com/office/drawing/2014/main" id="{6D4EE32E-DF6D-47A5-B30C-F808B720D6CE}"/>
              </a:ext>
            </a:extLst>
          </p:cNvPr>
          <p:cNvSpPr/>
          <p:nvPr/>
        </p:nvSpPr>
        <p:spPr>
          <a:xfrm>
            <a:off x="1541831" y="4805313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19" name="Oval 918">
            <a:extLst>
              <a:ext uri="{FF2B5EF4-FFF2-40B4-BE49-F238E27FC236}">
                <a16:creationId xmlns:a16="http://schemas.microsoft.com/office/drawing/2014/main" id="{FCB68B42-3F73-4F54-AD73-20DFFC28D11F}"/>
              </a:ext>
            </a:extLst>
          </p:cNvPr>
          <p:cNvSpPr/>
          <p:nvPr/>
        </p:nvSpPr>
        <p:spPr>
          <a:xfrm>
            <a:off x="1560147" y="5251322"/>
            <a:ext cx="85352" cy="8994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cxnSp>
        <p:nvCxnSpPr>
          <p:cNvPr id="921" name="Connector: Elbow 920">
            <a:extLst>
              <a:ext uri="{FF2B5EF4-FFF2-40B4-BE49-F238E27FC236}">
                <a16:creationId xmlns:a16="http://schemas.microsoft.com/office/drawing/2014/main" id="{43E38D76-248F-48F6-8AEA-6FEBA6C3F724}"/>
              </a:ext>
            </a:extLst>
          </p:cNvPr>
          <p:cNvCxnSpPr>
            <a:cxnSpLocks/>
            <a:endCxn id="916" idx="2"/>
          </p:cNvCxnSpPr>
          <p:nvPr/>
        </p:nvCxnSpPr>
        <p:spPr>
          <a:xfrm rot="16200000" flipH="1">
            <a:off x="370858" y="4239926"/>
            <a:ext cx="945644" cy="275073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9" name="Group 928">
            <a:extLst>
              <a:ext uri="{FF2B5EF4-FFF2-40B4-BE49-F238E27FC236}">
                <a16:creationId xmlns:a16="http://schemas.microsoft.com/office/drawing/2014/main" id="{5B164D92-91E1-4CC6-A1B5-944312285394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547585" y="4946264"/>
            <a:ext cx="297687" cy="111959"/>
            <a:chOff x="2209798" y="1219200"/>
            <a:chExt cx="762000" cy="304801"/>
          </a:xfrm>
        </p:grpSpPr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9B6E6052-76D9-48D2-AD09-5B491F050FD3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D6796775-B47A-4AE6-9029-B05A3DDD9281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A04B3837-4C94-46B8-8E2F-4781A4E56D8B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B382B767-C275-4C1F-8E63-879AE728D26B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B7E988AE-A95D-4249-BF3F-D8730B1DC182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61E5F920-212D-4DBB-B7D4-890FA24D6B95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CEEFDDAD-3A68-4B52-A6CD-5952219A58D6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9" name="Connector: Elbow 948">
            <a:extLst>
              <a:ext uri="{FF2B5EF4-FFF2-40B4-BE49-F238E27FC236}">
                <a16:creationId xmlns:a16="http://schemas.microsoft.com/office/drawing/2014/main" id="{E1DAB0AB-A7D5-4FB7-91CF-875EC2478597}"/>
              </a:ext>
            </a:extLst>
          </p:cNvPr>
          <p:cNvCxnSpPr/>
          <p:nvPr/>
        </p:nvCxnSpPr>
        <p:spPr>
          <a:xfrm>
            <a:off x="706143" y="5180031"/>
            <a:ext cx="228968" cy="116263"/>
          </a:xfrm>
          <a:prstGeom prst="bentConnector3">
            <a:avLst>
              <a:gd name="adj1" fmla="val 80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" name="TextBox 59">
            <a:extLst>
              <a:ext uri="{FF2B5EF4-FFF2-40B4-BE49-F238E27FC236}">
                <a16:creationId xmlns:a16="http://schemas.microsoft.com/office/drawing/2014/main" id="{895F8374-8BB6-4184-A21B-540E318AF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20" y="4868411"/>
            <a:ext cx="49564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10k</a:t>
            </a:r>
            <a:r>
              <a:rPr lang="el-GR" sz="900" dirty="0">
                <a:solidFill>
                  <a:srgbClr val="222222"/>
                </a:solidFill>
                <a:latin typeface="Roboto" panose="020B0604020202020204"/>
              </a:rPr>
              <a:t>Ω </a:t>
            </a:r>
            <a:endParaRPr lang="en-US" altLang="en-US" sz="900" b="1" i="1" dirty="0">
              <a:solidFill>
                <a:schemeClr val="tx2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cxnSp>
        <p:nvCxnSpPr>
          <p:cNvPr id="956" name="Connector: Elbow 955">
            <a:extLst>
              <a:ext uri="{FF2B5EF4-FFF2-40B4-BE49-F238E27FC236}">
                <a16:creationId xmlns:a16="http://schemas.microsoft.com/office/drawing/2014/main" id="{E9DE5E10-4569-4772-81C4-2DC3EC317F0D}"/>
              </a:ext>
            </a:extLst>
          </p:cNvPr>
          <p:cNvCxnSpPr>
            <a:endCxn id="769" idx="6"/>
          </p:cNvCxnSpPr>
          <p:nvPr/>
        </p:nvCxnSpPr>
        <p:spPr>
          <a:xfrm flipV="1">
            <a:off x="284365" y="1963648"/>
            <a:ext cx="2943310" cy="313436"/>
          </a:xfrm>
          <a:prstGeom prst="bentConnector3">
            <a:avLst>
              <a:gd name="adj1" fmla="val 108803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Connector: Elbow 958">
            <a:extLst>
              <a:ext uri="{FF2B5EF4-FFF2-40B4-BE49-F238E27FC236}">
                <a16:creationId xmlns:a16="http://schemas.microsoft.com/office/drawing/2014/main" id="{3BC5AC14-3116-4B6D-B925-49EEC20B62A8}"/>
              </a:ext>
            </a:extLst>
          </p:cNvPr>
          <p:cNvCxnSpPr>
            <a:stCxn id="919" idx="6"/>
          </p:cNvCxnSpPr>
          <p:nvPr/>
        </p:nvCxnSpPr>
        <p:spPr>
          <a:xfrm flipV="1">
            <a:off x="1645499" y="4064264"/>
            <a:ext cx="403814" cy="1232030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Rounded Rectangle 187">
            <a:extLst>
              <a:ext uri="{FF2B5EF4-FFF2-40B4-BE49-F238E27FC236}">
                <a16:creationId xmlns:a16="http://schemas.microsoft.com/office/drawing/2014/main" id="{6D8CEEC3-52BB-4C47-930A-DF11BAAEE32D}"/>
              </a:ext>
            </a:extLst>
          </p:cNvPr>
          <p:cNvSpPr/>
          <p:nvPr/>
        </p:nvSpPr>
        <p:spPr>
          <a:xfrm>
            <a:off x="4742517" y="4975013"/>
            <a:ext cx="2082569" cy="1491960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63" name="TextBox 59">
            <a:extLst>
              <a:ext uri="{FF2B5EF4-FFF2-40B4-BE49-F238E27FC236}">
                <a16:creationId xmlns:a16="http://schemas.microsoft.com/office/drawing/2014/main" id="{2C23B44C-0F7C-46BE-9ADB-2AC286D9E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757" y="4698348"/>
            <a:ext cx="19570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1000" b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LS7366R (Quad. Counter)</a:t>
            </a:r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7D37541B-5547-428D-A6EE-C7EA11B9AF1E}"/>
              </a:ext>
            </a:extLst>
          </p:cNvPr>
          <p:cNvSpPr/>
          <p:nvPr/>
        </p:nvSpPr>
        <p:spPr>
          <a:xfrm>
            <a:off x="4696004" y="5043037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44B8B69C-0DFC-4FA4-9D8A-6819FE28AB11}"/>
              </a:ext>
            </a:extLst>
          </p:cNvPr>
          <p:cNvSpPr/>
          <p:nvPr/>
        </p:nvSpPr>
        <p:spPr>
          <a:xfrm>
            <a:off x="4696004" y="5249651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86" name="Oval 985">
            <a:extLst>
              <a:ext uri="{FF2B5EF4-FFF2-40B4-BE49-F238E27FC236}">
                <a16:creationId xmlns:a16="http://schemas.microsoft.com/office/drawing/2014/main" id="{D85C4715-B743-4714-BAC8-C046C13A0B70}"/>
              </a:ext>
            </a:extLst>
          </p:cNvPr>
          <p:cNvSpPr/>
          <p:nvPr/>
        </p:nvSpPr>
        <p:spPr>
          <a:xfrm>
            <a:off x="4696004" y="5440578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87" name="Oval 986">
            <a:extLst>
              <a:ext uri="{FF2B5EF4-FFF2-40B4-BE49-F238E27FC236}">
                <a16:creationId xmlns:a16="http://schemas.microsoft.com/office/drawing/2014/main" id="{1DA95C4C-DB40-4E2E-975C-61B000710AE3}"/>
              </a:ext>
            </a:extLst>
          </p:cNvPr>
          <p:cNvSpPr/>
          <p:nvPr/>
        </p:nvSpPr>
        <p:spPr>
          <a:xfrm>
            <a:off x="4696004" y="5642130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88" name="Oval 987">
            <a:extLst>
              <a:ext uri="{FF2B5EF4-FFF2-40B4-BE49-F238E27FC236}">
                <a16:creationId xmlns:a16="http://schemas.microsoft.com/office/drawing/2014/main" id="{0AC41591-FBF8-4587-B967-818FCF8E8B36}"/>
              </a:ext>
            </a:extLst>
          </p:cNvPr>
          <p:cNvSpPr/>
          <p:nvPr/>
        </p:nvSpPr>
        <p:spPr>
          <a:xfrm>
            <a:off x="4696004" y="5843682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328F8C48-AAB2-4B79-9689-069183BFB1B9}"/>
              </a:ext>
            </a:extLst>
          </p:cNvPr>
          <p:cNvSpPr/>
          <p:nvPr/>
        </p:nvSpPr>
        <p:spPr>
          <a:xfrm>
            <a:off x="4696004" y="6045234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90" name="Oval 989">
            <a:extLst>
              <a:ext uri="{FF2B5EF4-FFF2-40B4-BE49-F238E27FC236}">
                <a16:creationId xmlns:a16="http://schemas.microsoft.com/office/drawing/2014/main" id="{6A24B38C-AC41-4B2C-8612-D0995DBB9146}"/>
              </a:ext>
            </a:extLst>
          </p:cNvPr>
          <p:cNvSpPr/>
          <p:nvPr/>
        </p:nvSpPr>
        <p:spPr>
          <a:xfrm>
            <a:off x="4696004" y="6246786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91" name="Oval 990">
            <a:extLst>
              <a:ext uri="{FF2B5EF4-FFF2-40B4-BE49-F238E27FC236}">
                <a16:creationId xmlns:a16="http://schemas.microsoft.com/office/drawing/2014/main" id="{B3C92CEC-BED6-4147-AE25-42B2392ACB71}"/>
              </a:ext>
            </a:extLst>
          </p:cNvPr>
          <p:cNvSpPr/>
          <p:nvPr/>
        </p:nvSpPr>
        <p:spPr>
          <a:xfrm>
            <a:off x="6750042" y="5043037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663662ED-D430-46C1-9AEC-B6239C65C186}"/>
              </a:ext>
            </a:extLst>
          </p:cNvPr>
          <p:cNvSpPr/>
          <p:nvPr/>
        </p:nvSpPr>
        <p:spPr>
          <a:xfrm>
            <a:off x="6750042" y="5249651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93" name="Oval 992">
            <a:extLst>
              <a:ext uri="{FF2B5EF4-FFF2-40B4-BE49-F238E27FC236}">
                <a16:creationId xmlns:a16="http://schemas.microsoft.com/office/drawing/2014/main" id="{5FC57B90-CEE3-4E63-A821-25FB7F0F5DB1}"/>
              </a:ext>
            </a:extLst>
          </p:cNvPr>
          <p:cNvSpPr/>
          <p:nvPr/>
        </p:nvSpPr>
        <p:spPr>
          <a:xfrm>
            <a:off x="6750042" y="5440578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94" name="Oval 993">
            <a:extLst>
              <a:ext uri="{FF2B5EF4-FFF2-40B4-BE49-F238E27FC236}">
                <a16:creationId xmlns:a16="http://schemas.microsoft.com/office/drawing/2014/main" id="{0EF32BE9-2311-4D49-9365-9EE9667B95C5}"/>
              </a:ext>
            </a:extLst>
          </p:cNvPr>
          <p:cNvSpPr/>
          <p:nvPr/>
        </p:nvSpPr>
        <p:spPr>
          <a:xfrm>
            <a:off x="6750042" y="5642130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7F9C2F2E-9D13-46EF-AE64-8E7A490AC3BC}"/>
              </a:ext>
            </a:extLst>
          </p:cNvPr>
          <p:cNvSpPr/>
          <p:nvPr/>
        </p:nvSpPr>
        <p:spPr>
          <a:xfrm>
            <a:off x="6750042" y="5843682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B2D05464-E150-4749-A3CF-D4DF19FE3FAA}"/>
              </a:ext>
            </a:extLst>
          </p:cNvPr>
          <p:cNvSpPr/>
          <p:nvPr/>
        </p:nvSpPr>
        <p:spPr>
          <a:xfrm>
            <a:off x="6750042" y="6045234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997" name="Oval 996">
            <a:extLst>
              <a:ext uri="{FF2B5EF4-FFF2-40B4-BE49-F238E27FC236}">
                <a16:creationId xmlns:a16="http://schemas.microsoft.com/office/drawing/2014/main" id="{811DDAF3-CC3E-48E2-A8DB-EC3D5DDD69E3}"/>
              </a:ext>
            </a:extLst>
          </p:cNvPr>
          <p:cNvSpPr/>
          <p:nvPr/>
        </p:nvSpPr>
        <p:spPr>
          <a:xfrm>
            <a:off x="6750042" y="6246786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cxnSp>
        <p:nvCxnSpPr>
          <p:cNvPr id="1002" name="Connector: Elbow 1001">
            <a:extLst>
              <a:ext uri="{FF2B5EF4-FFF2-40B4-BE49-F238E27FC236}">
                <a16:creationId xmlns:a16="http://schemas.microsoft.com/office/drawing/2014/main" id="{ED28D11F-7A5B-4D47-87AA-62470FDEE9C8}"/>
              </a:ext>
            </a:extLst>
          </p:cNvPr>
          <p:cNvCxnSpPr>
            <a:cxnSpLocks/>
            <a:stCxn id="176" idx="6"/>
            <a:endCxn id="887" idx="2"/>
          </p:cNvCxnSpPr>
          <p:nvPr/>
        </p:nvCxnSpPr>
        <p:spPr>
          <a:xfrm flipV="1">
            <a:off x="3142323" y="1443810"/>
            <a:ext cx="1685884" cy="177640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59">
            <a:extLst>
              <a:ext uri="{FF2B5EF4-FFF2-40B4-BE49-F238E27FC236}">
                <a16:creationId xmlns:a16="http://schemas.microsoft.com/office/drawing/2014/main" id="{82D1DFE2-BB52-4F2C-8589-DFF775142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042" y="4975012"/>
            <a:ext cx="62767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FCKO</a:t>
            </a:r>
          </a:p>
        </p:txBody>
      </p:sp>
      <p:sp>
        <p:nvSpPr>
          <p:cNvPr id="1030" name="TextBox 59">
            <a:extLst>
              <a:ext uri="{FF2B5EF4-FFF2-40B4-BE49-F238E27FC236}">
                <a16:creationId xmlns:a16="http://schemas.microsoft.com/office/drawing/2014/main" id="{ACD9490A-DDD3-40FE-ADED-6A2A26326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427" y="5157284"/>
            <a:ext cx="5568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FCKI</a:t>
            </a:r>
          </a:p>
        </p:txBody>
      </p:sp>
      <p:sp>
        <p:nvSpPr>
          <p:cNvPr id="1031" name="TextBox 59">
            <a:extLst>
              <a:ext uri="{FF2B5EF4-FFF2-40B4-BE49-F238E27FC236}">
                <a16:creationId xmlns:a16="http://schemas.microsoft.com/office/drawing/2014/main" id="{239131FA-EF69-402D-927D-F1C3C87F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48" y="5347515"/>
            <a:ext cx="47822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Vss</a:t>
            </a:r>
          </a:p>
        </p:txBody>
      </p:sp>
      <p:sp>
        <p:nvSpPr>
          <p:cNvPr id="1032" name="TextBox 59">
            <a:extLst>
              <a:ext uri="{FF2B5EF4-FFF2-40B4-BE49-F238E27FC236}">
                <a16:creationId xmlns:a16="http://schemas.microsoft.com/office/drawing/2014/main" id="{40B99A43-65BA-488A-8345-A8FF2F4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797" y="5559914"/>
            <a:ext cx="4153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SS</a:t>
            </a:r>
          </a:p>
        </p:txBody>
      </p:sp>
      <p:sp>
        <p:nvSpPr>
          <p:cNvPr id="1033" name="TextBox 59">
            <a:extLst>
              <a:ext uri="{FF2B5EF4-FFF2-40B4-BE49-F238E27FC236}">
                <a16:creationId xmlns:a16="http://schemas.microsoft.com/office/drawing/2014/main" id="{7A974888-2DD7-4F46-B441-EFB649763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719" y="5958021"/>
            <a:ext cx="58834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MISO</a:t>
            </a:r>
          </a:p>
        </p:txBody>
      </p:sp>
      <p:sp>
        <p:nvSpPr>
          <p:cNvPr id="1034" name="TextBox 59">
            <a:extLst>
              <a:ext uri="{FF2B5EF4-FFF2-40B4-BE49-F238E27FC236}">
                <a16:creationId xmlns:a16="http://schemas.microsoft.com/office/drawing/2014/main" id="{F7FCDA62-F5A1-49E0-9C06-FEADD3AB4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719" y="5760208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SCK</a:t>
            </a:r>
          </a:p>
        </p:txBody>
      </p:sp>
      <p:sp>
        <p:nvSpPr>
          <p:cNvPr id="1035" name="TextBox 59">
            <a:extLst>
              <a:ext uri="{FF2B5EF4-FFF2-40B4-BE49-F238E27FC236}">
                <a16:creationId xmlns:a16="http://schemas.microsoft.com/office/drawing/2014/main" id="{23192E12-B5A9-4B42-ADD4-950AF5F72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10" y="6155637"/>
            <a:ext cx="5883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MOSI</a:t>
            </a:r>
          </a:p>
        </p:txBody>
      </p: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47BE0D93-FE29-4EA5-94F8-50529042AEAD}"/>
              </a:ext>
            </a:extLst>
          </p:cNvPr>
          <p:cNvCxnSpPr>
            <a:cxnSpLocks/>
            <a:stCxn id="986" idx="2"/>
          </p:cNvCxnSpPr>
          <p:nvPr/>
        </p:nvCxnSpPr>
        <p:spPr>
          <a:xfrm rot="10800000">
            <a:off x="3891620" y="4046823"/>
            <a:ext cx="804385" cy="1442816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0D853F58-8EED-400C-9307-7A1E8653CF24}"/>
              </a:ext>
            </a:extLst>
          </p:cNvPr>
          <p:cNvCxnSpPr>
            <a:stCxn id="918" idx="6"/>
            <a:endCxn id="985" idx="2"/>
          </p:cNvCxnSpPr>
          <p:nvPr/>
        </p:nvCxnSpPr>
        <p:spPr>
          <a:xfrm>
            <a:off x="1627183" y="4850285"/>
            <a:ext cx="3068821" cy="44842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FFDEBA57-B0D1-4014-962B-596429DF7548}"/>
              </a:ext>
            </a:extLst>
          </p:cNvPr>
          <p:cNvCxnSpPr>
            <a:cxnSpLocks/>
            <a:stCxn id="901" idx="2"/>
            <a:endCxn id="987" idx="2"/>
          </p:cNvCxnSpPr>
          <p:nvPr/>
        </p:nvCxnSpPr>
        <p:spPr>
          <a:xfrm rot="10800000" flipV="1">
            <a:off x="4696004" y="2643583"/>
            <a:ext cx="135754" cy="3047608"/>
          </a:xfrm>
          <a:prstGeom prst="bentConnector3">
            <a:avLst>
              <a:gd name="adj1" fmla="val 241717"/>
            </a:avLst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2E0D1C68-71E5-4193-8FB9-19D423276400}"/>
              </a:ext>
            </a:extLst>
          </p:cNvPr>
          <p:cNvCxnSpPr>
            <a:cxnSpLocks/>
            <a:stCxn id="900" idx="2"/>
            <a:endCxn id="988" idx="2"/>
          </p:cNvCxnSpPr>
          <p:nvPr/>
        </p:nvCxnSpPr>
        <p:spPr>
          <a:xfrm rot="10800000" flipV="1">
            <a:off x="4696004" y="2484563"/>
            <a:ext cx="134402" cy="3408180"/>
          </a:xfrm>
          <a:prstGeom prst="bentConnector3">
            <a:avLst>
              <a:gd name="adj1" fmla="val 303767"/>
            </a:avLst>
          </a:prstGeom>
          <a:ln w="19050">
            <a:solidFill>
              <a:srgbClr val="FF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4A96302F-6D78-45E2-88FA-12DB414F8ECD}"/>
              </a:ext>
            </a:extLst>
          </p:cNvPr>
          <p:cNvCxnSpPr>
            <a:cxnSpLocks/>
            <a:stCxn id="886" idx="2"/>
          </p:cNvCxnSpPr>
          <p:nvPr/>
        </p:nvCxnSpPr>
        <p:spPr>
          <a:xfrm rot="10800000" flipV="1">
            <a:off x="4053636" y="1620203"/>
            <a:ext cx="788304" cy="2119051"/>
          </a:xfrm>
          <a:prstGeom prst="bentConnector2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6CE6440-ACB4-444F-8CBE-ABBD70355DFE}"/>
              </a:ext>
            </a:extLst>
          </p:cNvPr>
          <p:cNvCxnSpPr>
            <a:cxnSpLocks/>
            <a:stCxn id="888" idx="2"/>
          </p:cNvCxnSpPr>
          <p:nvPr/>
        </p:nvCxnSpPr>
        <p:spPr>
          <a:xfrm rot="10800000" flipV="1">
            <a:off x="4129523" y="1839444"/>
            <a:ext cx="706956" cy="2188942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ctor: Elbow 1099">
            <a:extLst>
              <a:ext uri="{FF2B5EF4-FFF2-40B4-BE49-F238E27FC236}">
                <a16:creationId xmlns:a16="http://schemas.microsoft.com/office/drawing/2014/main" id="{529EFFCE-AA5E-40FE-8820-EFEB7C85BD58}"/>
              </a:ext>
            </a:extLst>
          </p:cNvPr>
          <p:cNvCxnSpPr>
            <a:stCxn id="989" idx="2"/>
            <a:endCxn id="899" idx="2"/>
          </p:cNvCxnSpPr>
          <p:nvPr/>
        </p:nvCxnSpPr>
        <p:spPr>
          <a:xfrm rot="10800000" flipH="1">
            <a:off x="4696003" y="2313793"/>
            <a:ext cx="132203" cy="3780502"/>
          </a:xfrm>
          <a:prstGeom prst="bentConnector3">
            <a:avLst>
              <a:gd name="adj1" fmla="val -261941"/>
            </a:avLst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D752775-67C7-4840-A9F9-4DC41FAC2470}"/>
              </a:ext>
            </a:extLst>
          </p:cNvPr>
          <p:cNvCxnSpPr>
            <a:stCxn id="990" idx="3"/>
            <a:endCxn id="898" idx="2"/>
          </p:cNvCxnSpPr>
          <p:nvPr/>
        </p:nvCxnSpPr>
        <p:spPr>
          <a:xfrm rot="5400000" flipH="1" flipV="1">
            <a:off x="2683664" y="4182445"/>
            <a:ext cx="4175765" cy="120421"/>
          </a:xfrm>
          <a:prstGeom prst="bentConnector4">
            <a:avLst>
              <a:gd name="adj1" fmla="val 1247"/>
              <a:gd name="adj2" fmla="val -363985"/>
            </a:avLst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7" name="TextBox 59">
            <a:extLst>
              <a:ext uri="{FF2B5EF4-FFF2-40B4-BE49-F238E27FC236}">
                <a16:creationId xmlns:a16="http://schemas.microsoft.com/office/drawing/2014/main" id="{7B0D1682-FDE5-414A-A14F-E2F208873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480" y="4967564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VDD</a:t>
            </a:r>
          </a:p>
        </p:txBody>
      </p:sp>
      <p:sp>
        <p:nvSpPr>
          <p:cNvPr id="1119" name="TextBox 59">
            <a:extLst>
              <a:ext uri="{FF2B5EF4-FFF2-40B4-BE49-F238E27FC236}">
                <a16:creationId xmlns:a16="http://schemas.microsoft.com/office/drawing/2014/main" id="{6BCE3A18-37A2-4EF6-965E-6F54D7C6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988" y="5166399"/>
            <a:ext cx="79284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CNT_EN</a:t>
            </a:r>
          </a:p>
        </p:txBody>
      </p:sp>
      <p:sp>
        <p:nvSpPr>
          <p:cNvPr id="1120" name="TextBox 59">
            <a:extLst>
              <a:ext uri="{FF2B5EF4-FFF2-40B4-BE49-F238E27FC236}">
                <a16:creationId xmlns:a16="http://schemas.microsoft.com/office/drawing/2014/main" id="{B7748D6E-B312-49FF-9384-B72CE4E63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890" y="5357326"/>
            <a:ext cx="3287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</a:t>
            </a:r>
          </a:p>
        </p:txBody>
      </p:sp>
      <p:sp>
        <p:nvSpPr>
          <p:cNvPr id="1121" name="TextBox 59">
            <a:extLst>
              <a:ext uri="{FF2B5EF4-FFF2-40B4-BE49-F238E27FC236}">
                <a16:creationId xmlns:a16="http://schemas.microsoft.com/office/drawing/2014/main" id="{31B5744B-64D5-4CEC-B709-9276C82EE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780" y="5564775"/>
            <a:ext cx="32877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</a:t>
            </a:r>
          </a:p>
        </p:txBody>
      </p:sp>
      <p:sp>
        <p:nvSpPr>
          <p:cNvPr id="1122" name="TextBox 59">
            <a:extLst>
              <a:ext uri="{FF2B5EF4-FFF2-40B4-BE49-F238E27FC236}">
                <a16:creationId xmlns:a16="http://schemas.microsoft.com/office/drawing/2014/main" id="{007319F1-B842-49EB-9CDC-D870139B2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531" y="5795884"/>
            <a:ext cx="6984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INDEX/</a:t>
            </a:r>
          </a:p>
        </p:txBody>
      </p:sp>
      <p:sp>
        <p:nvSpPr>
          <p:cNvPr id="1123" name="TextBox 59">
            <a:extLst>
              <a:ext uri="{FF2B5EF4-FFF2-40B4-BE49-F238E27FC236}">
                <a16:creationId xmlns:a16="http://schemas.microsoft.com/office/drawing/2014/main" id="{9587580B-173D-4E9A-BD24-80B81C63C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019" y="5986811"/>
            <a:ext cx="75351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DFLAG/</a:t>
            </a:r>
          </a:p>
        </p:txBody>
      </p:sp>
      <p:sp>
        <p:nvSpPr>
          <p:cNvPr id="1125" name="TextBox 59">
            <a:extLst>
              <a:ext uri="{FF2B5EF4-FFF2-40B4-BE49-F238E27FC236}">
                <a16:creationId xmlns:a16="http://schemas.microsoft.com/office/drawing/2014/main" id="{9DF88CCE-6773-430A-BC74-8CE63C78B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209" y="6165671"/>
            <a:ext cx="7377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LFLAG/</a:t>
            </a:r>
          </a:p>
        </p:txBody>
      </p: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D44E6F06-F3A6-4FBA-B23D-128373C76C02}"/>
              </a:ext>
            </a:extLst>
          </p:cNvPr>
          <p:cNvCxnSpPr>
            <a:cxnSpLocks/>
            <a:endCxn id="991" idx="6"/>
          </p:cNvCxnSpPr>
          <p:nvPr/>
        </p:nvCxnSpPr>
        <p:spPr>
          <a:xfrm>
            <a:off x="3482834" y="3924714"/>
            <a:ext cx="3371908" cy="1167384"/>
          </a:xfrm>
          <a:prstGeom prst="bentConnector3">
            <a:avLst>
              <a:gd name="adj1" fmla="val 106780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ounded Rectangle 187">
            <a:extLst>
              <a:ext uri="{FF2B5EF4-FFF2-40B4-BE49-F238E27FC236}">
                <a16:creationId xmlns:a16="http://schemas.microsoft.com/office/drawing/2014/main" id="{FCE42431-EAA0-4861-A0FE-D2D3A382B0BE}"/>
              </a:ext>
            </a:extLst>
          </p:cNvPr>
          <p:cNvSpPr/>
          <p:nvPr/>
        </p:nvSpPr>
        <p:spPr>
          <a:xfrm>
            <a:off x="9568523" y="913020"/>
            <a:ext cx="2038354" cy="1531307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69" name="TextBox 59">
            <a:extLst>
              <a:ext uri="{FF2B5EF4-FFF2-40B4-BE49-F238E27FC236}">
                <a16:creationId xmlns:a16="http://schemas.microsoft.com/office/drawing/2014/main" id="{FC18A474-5B94-4C1D-B563-C05063616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862" y="522262"/>
            <a:ext cx="139974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900" dirty="0">
              <a:solidFill>
                <a:srgbClr val="000000"/>
              </a:solidFill>
              <a:latin typeface="Roboto" panose="020B0604020202020204"/>
            </a:endParaRPr>
          </a:p>
          <a:p>
            <a:pPr>
              <a:buNone/>
            </a:pPr>
            <a:r>
              <a:rPr lang="en-US" sz="1000" b="1" dirty="0">
                <a:latin typeface="Roboto" panose="020B0604020202020204"/>
              </a:rPr>
              <a:t>L 293D Motor Driver</a:t>
            </a:r>
            <a:endParaRPr lang="en-US" altLang="en-US" sz="1000" b="1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94" name="Rounded Rectangle 187">
            <a:extLst>
              <a:ext uri="{FF2B5EF4-FFF2-40B4-BE49-F238E27FC236}">
                <a16:creationId xmlns:a16="http://schemas.microsoft.com/office/drawing/2014/main" id="{92C65C91-579D-448A-9BA6-213A3E4BDE2B}"/>
              </a:ext>
            </a:extLst>
          </p:cNvPr>
          <p:cNvSpPr/>
          <p:nvPr/>
        </p:nvSpPr>
        <p:spPr>
          <a:xfrm>
            <a:off x="9459424" y="4071441"/>
            <a:ext cx="2038354" cy="1113589"/>
          </a:xfrm>
          <a:prstGeom prst="roundRect">
            <a:avLst>
              <a:gd name="adj" fmla="val 1262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38100" dist="38100" dir="270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95" name="TextBox 59">
            <a:extLst>
              <a:ext uri="{FF2B5EF4-FFF2-40B4-BE49-F238E27FC236}">
                <a16:creationId xmlns:a16="http://schemas.microsoft.com/office/drawing/2014/main" id="{E3131771-E94A-498C-8769-6B29D6D5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964" y="3782483"/>
            <a:ext cx="15469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1000" b="1" dirty="0"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Motor with Encoder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6FF55F-F8A4-4D4A-B76C-F00790CE968E}"/>
              </a:ext>
            </a:extLst>
          </p:cNvPr>
          <p:cNvSpPr/>
          <p:nvPr/>
        </p:nvSpPr>
        <p:spPr>
          <a:xfrm>
            <a:off x="9407074" y="4161791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EB30787-AB88-4AFA-9627-D720BF835A6F}"/>
              </a:ext>
            </a:extLst>
          </p:cNvPr>
          <p:cNvSpPr/>
          <p:nvPr/>
        </p:nvSpPr>
        <p:spPr>
          <a:xfrm>
            <a:off x="9415191" y="4411725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A5691BF-C570-455B-85E1-A6DBC7930DFB}"/>
              </a:ext>
            </a:extLst>
          </p:cNvPr>
          <p:cNvSpPr/>
          <p:nvPr/>
        </p:nvSpPr>
        <p:spPr>
          <a:xfrm>
            <a:off x="9414744" y="4661659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02" name="TextBox 59">
            <a:extLst>
              <a:ext uri="{FF2B5EF4-FFF2-40B4-BE49-F238E27FC236}">
                <a16:creationId xmlns:a16="http://schemas.microsoft.com/office/drawing/2014/main" id="{95057A90-0944-4A7F-9073-2B8EAD19C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9080" y="4104987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VCC</a:t>
            </a:r>
          </a:p>
        </p:txBody>
      </p:sp>
      <p:sp>
        <p:nvSpPr>
          <p:cNvPr id="203" name="TextBox 59">
            <a:extLst>
              <a:ext uri="{FF2B5EF4-FFF2-40B4-BE49-F238E27FC236}">
                <a16:creationId xmlns:a16="http://schemas.microsoft.com/office/drawing/2014/main" id="{AF9B8518-5584-47EB-A0F4-6E163D99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012" y="4602992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</a:t>
            </a:r>
          </a:p>
        </p:txBody>
      </p:sp>
      <p:sp>
        <p:nvSpPr>
          <p:cNvPr id="204" name="TextBox 59">
            <a:extLst>
              <a:ext uri="{FF2B5EF4-FFF2-40B4-BE49-F238E27FC236}">
                <a16:creationId xmlns:a16="http://schemas.microsoft.com/office/drawing/2014/main" id="{0A27870D-6717-4B39-B238-9693D1EF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012" y="4849454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B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69F08C7-84F6-43D5-A6C4-B696E9981EE3}"/>
              </a:ext>
            </a:extLst>
          </p:cNvPr>
          <p:cNvSpPr/>
          <p:nvPr/>
        </p:nvSpPr>
        <p:spPr>
          <a:xfrm>
            <a:off x="9413579" y="4895509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07" name="TextBox 59">
            <a:extLst>
              <a:ext uri="{FF2B5EF4-FFF2-40B4-BE49-F238E27FC236}">
                <a16:creationId xmlns:a16="http://schemas.microsoft.com/office/drawing/2014/main" id="{AEFB21DB-2A16-4A45-A1DB-D1E2E56E7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0008" y="4356430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cxnSp>
        <p:nvCxnSpPr>
          <p:cNvPr id="938" name="Connector: Elbow 937">
            <a:extLst>
              <a:ext uri="{FF2B5EF4-FFF2-40B4-BE49-F238E27FC236}">
                <a16:creationId xmlns:a16="http://schemas.microsoft.com/office/drawing/2014/main" id="{655649B4-20C4-47DE-B185-57E5F3E38AA2}"/>
              </a:ext>
            </a:extLst>
          </p:cNvPr>
          <p:cNvCxnSpPr>
            <a:cxnSpLocks/>
            <a:stCxn id="199" idx="2"/>
          </p:cNvCxnSpPr>
          <p:nvPr/>
        </p:nvCxnSpPr>
        <p:spPr>
          <a:xfrm rot="10800000">
            <a:off x="4129523" y="4064264"/>
            <a:ext cx="5285669" cy="3965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Connector: Elbow 941">
            <a:extLst>
              <a:ext uri="{FF2B5EF4-FFF2-40B4-BE49-F238E27FC236}">
                <a16:creationId xmlns:a16="http://schemas.microsoft.com/office/drawing/2014/main" id="{FFFC3009-CF47-4F54-AB53-7BC3FAC8EFF4}"/>
              </a:ext>
            </a:extLst>
          </p:cNvPr>
          <p:cNvCxnSpPr>
            <a:cxnSpLocks/>
            <a:stCxn id="198" idx="2"/>
          </p:cNvCxnSpPr>
          <p:nvPr/>
        </p:nvCxnSpPr>
        <p:spPr>
          <a:xfrm rot="10800000">
            <a:off x="7130294" y="3936306"/>
            <a:ext cx="2276780" cy="274547"/>
          </a:xfrm>
          <a:prstGeom prst="bentConnector3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Connector: Elbow 943">
            <a:extLst>
              <a:ext uri="{FF2B5EF4-FFF2-40B4-BE49-F238E27FC236}">
                <a16:creationId xmlns:a16="http://schemas.microsoft.com/office/drawing/2014/main" id="{2ADF21A5-C05D-4C3E-838C-6935A107AD9F}"/>
              </a:ext>
            </a:extLst>
          </p:cNvPr>
          <p:cNvCxnSpPr>
            <a:stCxn id="200" idx="2"/>
            <a:endCxn id="993" idx="6"/>
          </p:cNvCxnSpPr>
          <p:nvPr/>
        </p:nvCxnSpPr>
        <p:spPr>
          <a:xfrm rot="10800000" flipV="1">
            <a:off x="6854742" y="4710719"/>
            <a:ext cx="2560002" cy="778919"/>
          </a:xfrm>
          <a:prstGeom prst="bentConnector3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Connector: Elbow 945">
            <a:extLst>
              <a:ext uri="{FF2B5EF4-FFF2-40B4-BE49-F238E27FC236}">
                <a16:creationId xmlns:a16="http://schemas.microsoft.com/office/drawing/2014/main" id="{916314AA-B05F-4CF5-9628-B90BFDB224DB}"/>
              </a:ext>
            </a:extLst>
          </p:cNvPr>
          <p:cNvCxnSpPr>
            <a:stCxn id="205" idx="2"/>
            <a:endCxn id="994" idx="6"/>
          </p:cNvCxnSpPr>
          <p:nvPr/>
        </p:nvCxnSpPr>
        <p:spPr>
          <a:xfrm rot="10800000" flipV="1">
            <a:off x="6854743" y="4944569"/>
            <a:ext cx="2558837" cy="746621"/>
          </a:xfrm>
          <a:prstGeom prst="bentConnector3">
            <a:avLst>
              <a:gd name="adj1" fmla="val 42924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5B9BDE6B-9EC8-44C2-BE6F-4308C76921C1}"/>
              </a:ext>
            </a:extLst>
          </p:cNvPr>
          <p:cNvSpPr/>
          <p:nvPr/>
        </p:nvSpPr>
        <p:spPr>
          <a:xfrm>
            <a:off x="11445428" y="4165518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C1D70A0B-6610-4C9A-8692-3C5E734A3727}"/>
              </a:ext>
            </a:extLst>
          </p:cNvPr>
          <p:cNvSpPr/>
          <p:nvPr/>
        </p:nvSpPr>
        <p:spPr>
          <a:xfrm>
            <a:off x="11450215" y="4401051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29" name="TextBox 59">
            <a:extLst>
              <a:ext uri="{FF2B5EF4-FFF2-40B4-BE49-F238E27FC236}">
                <a16:creationId xmlns:a16="http://schemas.microsoft.com/office/drawing/2014/main" id="{092FA0F3-1EED-4EC2-B60B-2AEC1F3FE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9021" y="4125598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M1</a:t>
            </a:r>
          </a:p>
        </p:txBody>
      </p:sp>
      <p:sp>
        <p:nvSpPr>
          <p:cNvPr id="230" name="TextBox 59">
            <a:extLst>
              <a:ext uri="{FF2B5EF4-FFF2-40B4-BE49-F238E27FC236}">
                <a16:creationId xmlns:a16="http://schemas.microsoft.com/office/drawing/2014/main" id="{E7034360-128D-42DC-9C4D-BBFEFE353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162" y="4348624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M2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58BF0221-7BAD-4A84-97E5-96C5592E4A48}"/>
              </a:ext>
            </a:extLst>
          </p:cNvPr>
          <p:cNvSpPr/>
          <p:nvPr/>
        </p:nvSpPr>
        <p:spPr>
          <a:xfrm>
            <a:off x="9525679" y="993922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67120C78-FB29-4397-A762-B7B8CB247BD5}"/>
              </a:ext>
            </a:extLst>
          </p:cNvPr>
          <p:cNvSpPr/>
          <p:nvPr/>
        </p:nvSpPr>
        <p:spPr>
          <a:xfrm>
            <a:off x="9525679" y="1163992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4498E8F7-5F27-4F53-9415-EB1396F02855}"/>
              </a:ext>
            </a:extLst>
          </p:cNvPr>
          <p:cNvSpPr/>
          <p:nvPr/>
        </p:nvSpPr>
        <p:spPr>
          <a:xfrm>
            <a:off x="9525679" y="1507735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38E6E30-1F21-476C-AFC4-74DC0CC82EC0}"/>
              </a:ext>
            </a:extLst>
          </p:cNvPr>
          <p:cNvSpPr/>
          <p:nvPr/>
        </p:nvSpPr>
        <p:spPr>
          <a:xfrm>
            <a:off x="9525679" y="1336788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8FDCCAE-B19E-4677-9CBF-9C95B0D36BCC}"/>
              </a:ext>
            </a:extLst>
          </p:cNvPr>
          <p:cNvSpPr/>
          <p:nvPr/>
        </p:nvSpPr>
        <p:spPr>
          <a:xfrm>
            <a:off x="9516173" y="1792360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46C4638B-2CFC-4EA7-A12F-3131E0BA6CD9}"/>
              </a:ext>
            </a:extLst>
          </p:cNvPr>
          <p:cNvSpPr/>
          <p:nvPr/>
        </p:nvSpPr>
        <p:spPr>
          <a:xfrm>
            <a:off x="9525679" y="2198709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5" name="TextBox 59">
            <a:extLst>
              <a:ext uri="{FF2B5EF4-FFF2-40B4-BE49-F238E27FC236}">
                <a16:creationId xmlns:a16="http://schemas.microsoft.com/office/drawing/2014/main" id="{C319C63E-C339-43A7-A20E-FF56237A1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740" y="944333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ENA1</a:t>
            </a:r>
          </a:p>
        </p:txBody>
      </p:sp>
      <p:sp>
        <p:nvSpPr>
          <p:cNvPr id="246" name="TextBox 59">
            <a:extLst>
              <a:ext uri="{FF2B5EF4-FFF2-40B4-BE49-F238E27FC236}">
                <a16:creationId xmlns:a16="http://schemas.microsoft.com/office/drawing/2014/main" id="{22E36035-B7A9-43A0-B95E-0B0C71862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286" y="1122175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IN1</a:t>
            </a:r>
          </a:p>
        </p:txBody>
      </p:sp>
      <p:sp>
        <p:nvSpPr>
          <p:cNvPr id="247" name="TextBox 59">
            <a:extLst>
              <a:ext uri="{FF2B5EF4-FFF2-40B4-BE49-F238E27FC236}">
                <a16:creationId xmlns:a16="http://schemas.microsoft.com/office/drawing/2014/main" id="{59539E13-8131-4B5C-B47E-EAA98DAE4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740" y="1287103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M1</a:t>
            </a:r>
          </a:p>
        </p:txBody>
      </p:sp>
      <p:sp>
        <p:nvSpPr>
          <p:cNvPr id="248" name="TextBox 59">
            <a:extLst>
              <a:ext uri="{FF2B5EF4-FFF2-40B4-BE49-F238E27FC236}">
                <a16:creationId xmlns:a16="http://schemas.microsoft.com/office/drawing/2014/main" id="{2DE252C5-33AF-46FC-8E7A-6815A058F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795" y="1457821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sp>
        <p:nvSpPr>
          <p:cNvPr id="250" name="TextBox 59">
            <a:extLst>
              <a:ext uri="{FF2B5EF4-FFF2-40B4-BE49-F238E27FC236}">
                <a16:creationId xmlns:a16="http://schemas.microsoft.com/office/drawing/2014/main" id="{2CB73B2D-8C04-4F14-AA9C-BB5FB7F25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740" y="1719324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M2</a:t>
            </a:r>
          </a:p>
        </p:txBody>
      </p:sp>
      <p:sp>
        <p:nvSpPr>
          <p:cNvPr id="252" name="TextBox 59">
            <a:extLst>
              <a:ext uri="{FF2B5EF4-FFF2-40B4-BE49-F238E27FC236}">
                <a16:creationId xmlns:a16="http://schemas.microsoft.com/office/drawing/2014/main" id="{95196A44-F667-4ADE-9209-CE32E0C37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4048" y="2157943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VCC2</a:t>
            </a:r>
          </a:p>
        </p:txBody>
      </p:sp>
      <p:sp>
        <p:nvSpPr>
          <p:cNvPr id="253" name="TextBox 59">
            <a:extLst>
              <a:ext uri="{FF2B5EF4-FFF2-40B4-BE49-F238E27FC236}">
                <a16:creationId xmlns:a16="http://schemas.microsoft.com/office/drawing/2014/main" id="{0D760118-1859-4F1F-B909-04C14091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1228" y="989893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VREF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F53BDA79-A7A9-4D39-B5D9-53E94F88BCCD}"/>
              </a:ext>
            </a:extLst>
          </p:cNvPr>
          <p:cNvSpPr/>
          <p:nvPr/>
        </p:nvSpPr>
        <p:spPr>
          <a:xfrm>
            <a:off x="11571579" y="1027998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79F8285D-730B-4D3F-B6D0-FFA12352AC8D}"/>
              </a:ext>
            </a:extLst>
          </p:cNvPr>
          <p:cNvCxnSpPr>
            <a:cxnSpLocks/>
            <a:stCxn id="236" idx="2"/>
            <a:endCxn id="226" idx="6"/>
          </p:cNvCxnSpPr>
          <p:nvPr/>
        </p:nvCxnSpPr>
        <p:spPr>
          <a:xfrm rot="10800000" flipH="1" flipV="1">
            <a:off x="9525678" y="1385849"/>
            <a:ext cx="2024449" cy="2828730"/>
          </a:xfrm>
          <a:prstGeom prst="bentConnector5">
            <a:avLst>
              <a:gd name="adj1" fmla="val -6373"/>
              <a:gd name="adj2" fmla="val 56721"/>
              <a:gd name="adj3" fmla="val 117553"/>
            </a:avLst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B593E3F-868B-476F-94A3-B316CCD92F6A}"/>
              </a:ext>
            </a:extLst>
          </p:cNvPr>
          <p:cNvCxnSpPr>
            <a:stCxn id="238" idx="2"/>
            <a:endCxn id="230" idx="3"/>
          </p:cNvCxnSpPr>
          <p:nvPr/>
        </p:nvCxnSpPr>
        <p:spPr>
          <a:xfrm rot="10800000" flipH="1" flipV="1">
            <a:off x="9516173" y="1841420"/>
            <a:ext cx="2058406" cy="2622619"/>
          </a:xfrm>
          <a:prstGeom prst="bentConnector5">
            <a:avLst>
              <a:gd name="adj1" fmla="val -11106"/>
              <a:gd name="adj2" fmla="val 48735"/>
              <a:gd name="adj3" fmla="val 111106"/>
            </a:avLst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4F5F6C1F-FAC3-4980-AFA3-2724DDD25ABE}"/>
              </a:ext>
            </a:extLst>
          </p:cNvPr>
          <p:cNvCxnSpPr>
            <a:cxnSpLocks/>
            <a:endCxn id="273" idx="4"/>
          </p:cNvCxnSpPr>
          <p:nvPr/>
        </p:nvCxnSpPr>
        <p:spPr>
          <a:xfrm>
            <a:off x="9589844" y="2247770"/>
            <a:ext cx="498135" cy="406705"/>
          </a:xfrm>
          <a:prstGeom prst="bentConnector3">
            <a:avLst>
              <a:gd name="adj1" fmla="val -24516"/>
            </a:avLst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Group 796">
            <a:extLst>
              <a:ext uri="{FF2B5EF4-FFF2-40B4-BE49-F238E27FC236}">
                <a16:creationId xmlns:a16="http://schemas.microsoft.com/office/drawing/2014/main" id="{5DE75DA4-4D40-43CD-820B-4BD2E89E472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080042" y="2456038"/>
            <a:ext cx="228600" cy="396875"/>
            <a:chOff x="4953000" y="2590800"/>
            <a:chExt cx="228600" cy="396083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15A39BB-EE9E-447E-980A-CEE1EA25F06A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BDF2222C-40F7-4120-BB59-0EA44B30F86B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37E9A71-1BF4-4106-8A38-D8B6645B4501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2586D94E-E151-4960-BC28-8D41F79D3B3D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TextBox 59">
            <a:extLst>
              <a:ext uri="{FF2B5EF4-FFF2-40B4-BE49-F238E27FC236}">
                <a16:creationId xmlns:a16="http://schemas.microsoft.com/office/drawing/2014/main" id="{FAE61597-5A16-40DB-A870-91A706AB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2219" y="2553454"/>
            <a:ext cx="138823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9V (External Source)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30DD66B-A9F9-4DAF-AA61-48E0A8AA1313}"/>
              </a:ext>
            </a:extLst>
          </p:cNvPr>
          <p:cNvCxnSpPr>
            <a:cxnSpLocks/>
            <a:stCxn id="235" idx="2"/>
          </p:cNvCxnSpPr>
          <p:nvPr/>
        </p:nvCxnSpPr>
        <p:spPr>
          <a:xfrm rot="10800000" flipV="1">
            <a:off x="9031929" y="1556796"/>
            <a:ext cx="493751" cy="1889694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85AAF37-8BC1-4383-BC6D-0254D26D78D5}"/>
              </a:ext>
            </a:extLst>
          </p:cNvPr>
          <p:cNvCxnSpPr>
            <a:cxnSpLocks/>
          </p:cNvCxnSpPr>
          <p:nvPr/>
        </p:nvCxnSpPr>
        <p:spPr>
          <a:xfrm flipV="1">
            <a:off x="7468752" y="3453887"/>
            <a:ext cx="1563176" cy="979154"/>
          </a:xfrm>
          <a:prstGeom prst="bentConnector3">
            <a:avLst>
              <a:gd name="adj1" fmla="val -967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59">
            <a:extLst>
              <a:ext uri="{FF2B5EF4-FFF2-40B4-BE49-F238E27FC236}">
                <a16:creationId xmlns:a16="http://schemas.microsoft.com/office/drawing/2014/main" id="{9DF1AA51-1AB5-42BD-B40D-79BDB14FE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601" y="1029574"/>
            <a:ext cx="7489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P.3 (PWM)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4C4EA6BD-4F58-4A81-95FE-C310498210EA}"/>
              </a:ext>
            </a:extLst>
          </p:cNvPr>
          <p:cNvSpPr/>
          <p:nvPr/>
        </p:nvSpPr>
        <p:spPr>
          <a:xfrm>
            <a:off x="6496963" y="1070890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76E48717-0C42-4141-8990-3D7C47EF2608}"/>
              </a:ext>
            </a:extLst>
          </p:cNvPr>
          <p:cNvSpPr/>
          <p:nvPr/>
        </p:nvSpPr>
        <p:spPr>
          <a:xfrm>
            <a:off x="6506021" y="1244229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6" name="TextBox 59">
            <a:extLst>
              <a:ext uri="{FF2B5EF4-FFF2-40B4-BE49-F238E27FC236}">
                <a16:creationId xmlns:a16="http://schemas.microsoft.com/office/drawing/2014/main" id="{71403FD5-80CF-4063-9D4D-CE4330D68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291" y="1181553"/>
            <a:ext cx="8194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P.4 (Digital)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4392C60-B670-4D08-A7B3-FCA973A3ED07}"/>
              </a:ext>
            </a:extLst>
          </p:cNvPr>
          <p:cNvSpPr txBox="1"/>
          <p:nvPr/>
        </p:nvSpPr>
        <p:spPr>
          <a:xfrm>
            <a:off x="930460" y="5966373"/>
            <a:ext cx="265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Encoder Subsystem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F22DAA9-DE3C-4725-9CAD-42BDBFB64469}"/>
              </a:ext>
            </a:extLst>
          </p:cNvPr>
          <p:cNvSpPr txBox="1"/>
          <p:nvPr/>
        </p:nvSpPr>
        <p:spPr>
          <a:xfrm>
            <a:off x="9449376" y="5756260"/>
            <a:ext cx="265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Motor and Driver Subsystem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271198F7-4CB8-4255-AFDD-09388C647994}"/>
              </a:ext>
            </a:extLst>
          </p:cNvPr>
          <p:cNvSpPr txBox="1"/>
          <p:nvPr/>
        </p:nvSpPr>
        <p:spPr>
          <a:xfrm>
            <a:off x="-148498" y="714229"/>
            <a:ext cx="1846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Hall </a:t>
            </a:r>
          </a:p>
          <a:p>
            <a:pPr algn="ctr"/>
            <a:r>
              <a:rPr lang="en-US" sz="1600" b="1" dirty="0"/>
              <a:t>Sensor </a:t>
            </a:r>
          </a:p>
          <a:p>
            <a:pPr algn="ctr"/>
            <a:r>
              <a:rPr lang="en-US" sz="1600" b="1" dirty="0"/>
              <a:t>Subsystem</a:t>
            </a:r>
          </a:p>
        </p:txBody>
      </p:sp>
      <p:sp>
        <p:nvSpPr>
          <p:cNvPr id="267" name="TextBox 59">
            <a:extLst>
              <a:ext uri="{FF2B5EF4-FFF2-40B4-BE49-F238E27FC236}">
                <a16:creationId xmlns:a16="http://schemas.microsoft.com/office/drawing/2014/main" id="{95BB0D3B-E14F-4F63-8D33-E4E2631DF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89" y="1607647"/>
            <a:ext cx="5309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3.4mA</a:t>
            </a:r>
          </a:p>
        </p:txBody>
      </p:sp>
      <p:sp>
        <p:nvSpPr>
          <p:cNvPr id="268" name="TextBox 59">
            <a:extLst>
              <a:ext uri="{FF2B5EF4-FFF2-40B4-BE49-F238E27FC236}">
                <a16:creationId xmlns:a16="http://schemas.microsoft.com/office/drawing/2014/main" id="{04A0695A-A45D-450E-B965-5B4EDEB25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360" y="6330538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800</a:t>
            </a:r>
            <a:r>
              <a:rPr lang="el-GR" sz="900" dirty="0">
                <a:solidFill>
                  <a:srgbClr val="FF0000"/>
                </a:solidFill>
                <a:latin typeface="Roboto" panose="020B0604020202020204" charset="0"/>
              </a:rPr>
              <a:t>μ</a:t>
            </a:r>
            <a:r>
              <a:rPr lang="en-US" altLang="en-US" sz="900" b="1" i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</a:t>
            </a:r>
          </a:p>
        </p:txBody>
      </p:sp>
      <p:sp>
        <p:nvSpPr>
          <p:cNvPr id="271" name="TextBox 59">
            <a:extLst>
              <a:ext uri="{FF2B5EF4-FFF2-40B4-BE49-F238E27FC236}">
                <a16:creationId xmlns:a16="http://schemas.microsoft.com/office/drawing/2014/main" id="{4986B066-D437-4DE9-AA65-FDFCA8204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182" y="2950838"/>
            <a:ext cx="5629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160mA</a:t>
            </a:r>
          </a:p>
        </p:txBody>
      </p:sp>
      <p:sp>
        <p:nvSpPr>
          <p:cNvPr id="278" name="TextBox 59">
            <a:extLst>
              <a:ext uri="{FF2B5EF4-FFF2-40B4-BE49-F238E27FC236}">
                <a16:creationId xmlns:a16="http://schemas.microsoft.com/office/drawing/2014/main" id="{F876E430-A79D-4C91-86ED-FAA4FF4E5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6634" y="5305599"/>
            <a:ext cx="4924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3.19A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3A46E0A-7B6B-41F1-8197-C4F2AC906DAD}"/>
              </a:ext>
            </a:extLst>
          </p:cNvPr>
          <p:cNvSpPr/>
          <p:nvPr/>
        </p:nvSpPr>
        <p:spPr>
          <a:xfrm>
            <a:off x="9523607" y="1641403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1" name="TextBox 59">
            <a:extLst>
              <a:ext uri="{FF2B5EF4-FFF2-40B4-BE49-F238E27FC236}">
                <a16:creationId xmlns:a16="http://schemas.microsoft.com/office/drawing/2014/main" id="{6D009477-61B9-4394-8F32-4AC2E9DD4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3950" y="1592696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GND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65F7F25-48D7-45C2-B24D-5AE32BE9E685}"/>
              </a:ext>
            </a:extLst>
          </p:cNvPr>
          <p:cNvCxnSpPr>
            <a:endCxn id="254" idx="6"/>
          </p:cNvCxnSpPr>
          <p:nvPr/>
        </p:nvCxnSpPr>
        <p:spPr>
          <a:xfrm rot="5400000" flipH="1" flipV="1">
            <a:off x="8798307" y="1310681"/>
            <a:ext cx="3111594" cy="2644350"/>
          </a:xfrm>
          <a:prstGeom prst="bentConnector4">
            <a:avLst>
              <a:gd name="adj1" fmla="val 15752"/>
              <a:gd name="adj2" fmla="val 114123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2F619A-56E3-4432-B9ED-7C60F03EA19B}"/>
              </a:ext>
            </a:extLst>
          </p:cNvPr>
          <p:cNvCxnSpPr>
            <a:stCxn id="249" idx="2"/>
          </p:cNvCxnSpPr>
          <p:nvPr/>
        </p:nvCxnSpPr>
        <p:spPr>
          <a:xfrm flipH="1">
            <a:off x="9031929" y="1690464"/>
            <a:ext cx="491678" cy="5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59">
            <a:extLst>
              <a:ext uri="{FF2B5EF4-FFF2-40B4-BE49-F238E27FC236}">
                <a16:creationId xmlns:a16="http://schemas.microsoft.com/office/drawing/2014/main" id="{27B36737-9E1F-4539-B6AA-6E4C59BFA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3895" y="1899263"/>
            <a:ext cx="52541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IN2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504D90D4-1D76-435A-80F9-5BE0992BCEF9}"/>
              </a:ext>
            </a:extLst>
          </p:cNvPr>
          <p:cNvSpPr/>
          <p:nvPr/>
        </p:nvSpPr>
        <p:spPr>
          <a:xfrm>
            <a:off x="9523607" y="1962566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0038E00D-78BB-4166-A910-2ED7C85D4978}"/>
              </a:ext>
            </a:extLst>
          </p:cNvPr>
          <p:cNvSpPr/>
          <p:nvPr/>
        </p:nvSpPr>
        <p:spPr>
          <a:xfrm>
            <a:off x="6504614" y="1414700"/>
            <a:ext cx="104700" cy="9812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81" name="TextBox 59">
            <a:extLst>
              <a:ext uri="{FF2B5EF4-FFF2-40B4-BE49-F238E27FC236}">
                <a16:creationId xmlns:a16="http://schemas.microsoft.com/office/drawing/2014/main" id="{C08910A8-4AD9-4175-8308-753278AED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454" y="1342627"/>
            <a:ext cx="8194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8" charset="2"/>
              <a:buNone/>
            </a:pPr>
            <a:r>
              <a:rPr lang="en-US" altLang="en-US" sz="900" b="1" i="1" dirty="0">
                <a:solidFill>
                  <a:schemeClr val="tx2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P.5 (Digital)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3949F84-30CC-4E59-B086-BCAB52B9AC41}"/>
              </a:ext>
            </a:extLst>
          </p:cNvPr>
          <p:cNvCxnSpPr>
            <a:stCxn id="244" idx="6"/>
            <a:endCxn id="233" idx="2"/>
          </p:cNvCxnSpPr>
          <p:nvPr/>
        </p:nvCxnSpPr>
        <p:spPr>
          <a:xfrm flipV="1">
            <a:off x="6601663" y="1042983"/>
            <a:ext cx="2924016" cy="76968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5D6832A-7F07-4546-9230-5E0AB65E13AC}"/>
              </a:ext>
            </a:extLst>
          </p:cNvPr>
          <p:cNvCxnSpPr>
            <a:stCxn id="255" idx="6"/>
            <a:endCxn id="234" idx="2"/>
          </p:cNvCxnSpPr>
          <p:nvPr/>
        </p:nvCxnSpPr>
        <p:spPr>
          <a:xfrm flipV="1">
            <a:off x="6610721" y="1213053"/>
            <a:ext cx="2914958" cy="80237"/>
          </a:xfrm>
          <a:prstGeom prst="bentConnector3">
            <a:avLst/>
          </a:prstGeom>
          <a:ln w="19050">
            <a:solidFill>
              <a:srgbClr val="FF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7942772-FF3A-4D4E-83BA-BD8941321A3E}"/>
              </a:ext>
            </a:extLst>
          </p:cNvPr>
          <p:cNvCxnSpPr>
            <a:stCxn id="279" idx="6"/>
          </p:cNvCxnSpPr>
          <p:nvPr/>
        </p:nvCxnSpPr>
        <p:spPr>
          <a:xfrm>
            <a:off x="6609314" y="1463761"/>
            <a:ext cx="2879766" cy="544978"/>
          </a:xfrm>
          <a:prstGeom prst="bentConnector3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EF3A5-4F78-4C5A-BE1E-43D2D9BBB3A1}"/>
              </a:ext>
            </a:extLst>
          </p:cNvPr>
          <p:cNvSpPr txBox="1"/>
          <p:nvPr/>
        </p:nvSpPr>
        <p:spPr>
          <a:xfrm>
            <a:off x="1448551" y="1041149"/>
            <a:ext cx="3069125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State 0 : Waiting for Button Press, Polling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6D8038-1172-438B-BF98-912082EF6DBB}"/>
              </a:ext>
            </a:extLst>
          </p:cNvPr>
          <p:cNvSpPr txBox="1"/>
          <p:nvPr/>
        </p:nvSpPr>
        <p:spPr>
          <a:xfrm>
            <a:off x="1448550" y="3843639"/>
            <a:ext cx="3069125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State 2 : PI Control to Move Motor until desired reference angle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C9055B-3E7F-4DA8-BA80-783E7C356DAE}"/>
              </a:ext>
            </a:extLst>
          </p:cNvPr>
          <p:cNvSpPr txBox="1"/>
          <p:nvPr/>
        </p:nvSpPr>
        <p:spPr>
          <a:xfrm>
            <a:off x="6897227" y="3877367"/>
            <a:ext cx="3069125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State 3 : Waiting for Button Press, Polling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FCAFE-6679-45D9-915C-AD1AA623C14F}"/>
              </a:ext>
            </a:extLst>
          </p:cNvPr>
          <p:cNvSpPr txBox="1"/>
          <p:nvPr/>
        </p:nvSpPr>
        <p:spPr>
          <a:xfrm>
            <a:off x="6897224" y="1017279"/>
            <a:ext cx="3069125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State 5 : Outputting and Reading Hall Sensor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012709-E108-4C0C-BF67-7DF215CB5FD6}"/>
              </a:ext>
            </a:extLst>
          </p:cNvPr>
          <p:cNvSpPr txBox="1"/>
          <p:nvPr/>
        </p:nvSpPr>
        <p:spPr>
          <a:xfrm>
            <a:off x="1448552" y="2368031"/>
            <a:ext cx="3069125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State 1 : Start Timer1 to enable encoder readings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160EC5-8F10-47C1-9A0A-8184BFFEFF2C}"/>
              </a:ext>
            </a:extLst>
          </p:cNvPr>
          <p:cNvSpPr txBox="1"/>
          <p:nvPr/>
        </p:nvSpPr>
        <p:spPr>
          <a:xfrm>
            <a:off x="6897226" y="2334303"/>
            <a:ext cx="3069125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State 4 : Start MsTimer2 for Hall Sensor Reading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4F893DE-494F-4E17-93EE-25FDFBA89368}"/>
              </a:ext>
            </a:extLst>
          </p:cNvPr>
          <p:cNvSpPr/>
          <p:nvPr/>
        </p:nvSpPr>
        <p:spPr>
          <a:xfrm rot="5400000">
            <a:off x="2815628" y="1845916"/>
            <a:ext cx="362138" cy="29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821A2-D6B4-436D-9D29-DD2239A55EF9}"/>
              </a:ext>
            </a:extLst>
          </p:cNvPr>
          <p:cNvSpPr txBox="1"/>
          <p:nvPr/>
        </p:nvSpPr>
        <p:spPr>
          <a:xfrm>
            <a:off x="3213980" y="1807036"/>
            <a:ext cx="160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Press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F80D955-7290-4B1A-8418-A457C6174566}"/>
              </a:ext>
            </a:extLst>
          </p:cNvPr>
          <p:cNvSpPr/>
          <p:nvPr/>
        </p:nvSpPr>
        <p:spPr>
          <a:xfrm rot="5400000">
            <a:off x="2815627" y="3322731"/>
            <a:ext cx="362138" cy="29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FE1559-A655-466E-A2CA-F2AFC88011D1}"/>
              </a:ext>
            </a:extLst>
          </p:cNvPr>
          <p:cNvSpPr txBox="1"/>
          <p:nvPr/>
        </p:nvSpPr>
        <p:spPr>
          <a:xfrm>
            <a:off x="3213980" y="3208705"/>
            <a:ext cx="160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87B4AB79-F8CB-4790-A6C2-2036A2BC166A}"/>
              </a:ext>
            </a:extLst>
          </p:cNvPr>
          <p:cNvSpPr/>
          <p:nvPr/>
        </p:nvSpPr>
        <p:spPr>
          <a:xfrm>
            <a:off x="4952735" y="4128386"/>
            <a:ext cx="1143265" cy="29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0E2F6-632A-458F-A1EA-46379AD4EEEE}"/>
              </a:ext>
            </a:extLst>
          </p:cNvPr>
          <p:cNvSpPr txBox="1"/>
          <p:nvPr/>
        </p:nvSpPr>
        <p:spPr>
          <a:xfrm>
            <a:off x="4720861" y="4876306"/>
            <a:ext cx="22729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Error (Reference Angle – Encoder Reading) &lt; </a:t>
            </a:r>
            <a:r>
              <a:rPr lang="en-US" dirty="0"/>
              <a:t>±2</a:t>
            </a:r>
            <a:r>
              <a:rPr lang="en-US" sz="1600" dirty="0"/>
              <a:t> degree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CABE88B4-6C10-4E2E-B8DA-EEA9EC81C63E}"/>
              </a:ext>
            </a:extLst>
          </p:cNvPr>
          <p:cNvSpPr/>
          <p:nvPr/>
        </p:nvSpPr>
        <p:spPr>
          <a:xfrm rot="16200000">
            <a:off x="8178441" y="3251779"/>
            <a:ext cx="506693" cy="29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0EB517-A2BC-4A5C-AD2A-2F4D062D8CE9}"/>
              </a:ext>
            </a:extLst>
          </p:cNvPr>
          <p:cNvSpPr txBox="1"/>
          <p:nvPr/>
        </p:nvSpPr>
        <p:spPr>
          <a:xfrm>
            <a:off x="8798459" y="3216495"/>
            <a:ext cx="160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Press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2F89887-2E38-4119-A746-D27551444456}"/>
              </a:ext>
            </a:extLst>
          </p:cNvPr>
          <p:cNvSpPr/>
          <p:nvPr/>
        </p:nvSpPr>
        <p:spPr>
          <a:xfrm rot="16200000">
            <a:off x="8181458" y="1832312"/>
            <a:ext cx="506693" cy="29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E4866A-5CFB-4EF9-B3E4-81A58313EFCD}"/>
              </a:ext>
            </a:extLst>
          </p:cNvPr>
          <p:cNvSpPr txBox="1"/>
          <p:nvPr/>
        </p:nvSpPr>
        <p:spPr>
          <a:xfrm>
            <a:off x="8584187" y="1790794"/>
            <a:ext cx="160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1BE3FE62-74BF-4AB3-AF76-91432A4BEB32}"/>
              </a:ext>
            </a:extLst>
          </p:cNvPr>
          <p:cNvSpPr/>
          <p:nvPr/>
        </p:nvSpPr>
        <p:spPr>
          <a:xfrm rot="10800000">
            <a:off x="5454103" y="1150697"/>
            <a:ext cx="506693" cy="29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9C5F58-B563-4BBF-8FA1-19A99308A4F3}"/>
              </a:ext>
            </a:extLst>
          </p:cNvPr>
          <p:cNvSpPr txBox="1"/>
          <p:nvPr/>
        </p:nvSpPr>
        <p:spPr>
          <a:xfrm>
            <a:off x="4952735" y="420394"/>
            <a:ext cx="160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Press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B9C19-F0A7-4A48-A3F7-1D6E05A0B0D7}"/>
              </a:ext>
            </a:extLst>
          </p:cNvPr>
          <p:cNvSpPr txBox="1"/>
          <p:nvPr/>
        </p:nvSpPr>
        <p:spPr>
          <a:xfrm>
            <a:off x="503339" y="159391"/>
            <a:ext cx="36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</a:t>
            </a:r>
            <a:r>
              <a:rPr lang="en-US"/>
              <a:t>State Machine</a:t>
            </a:r>
          </a:p>
        </p:txBody>
      </p:sp>
    </p:spTree>
    <p:extLst>
      <p:ext uri="{BB962C8B-B14F-4D97-AF65-F5344CB8AC3E}">
        <p14:creationId xmlns:p14="http://schemas.microsoft.com/office/powerpoint/2010/main" val="15928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Widescreen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Monotype Sorts</vt:lpstr>
      <vt:lpstr>Arial</vt:lpstr>
      <vt:lpstr>Calibri</vt:lpstr>
      <vt:lpstr>Calibri Light</vt:lpstr>
      <vt:lpstr>Roboto</vt:lpstr>
      <vt:lpstr>Office Theme</vt:lpstr>
      <vt:lpstr>Electrical Design: System Circuit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Design: System Circuit Diagram</dc:title>
  <dc:creator>Stephen</dc:creator>
  <cp:lastModifiedBy>Stephen</cp:lastModifiedBy>
  <cp:revision>1</cp:revision>
  <dcterms:created xsi:type="dcterms:W3CDTF">2020-05-13T00:42:18Z</dcterms:created>
  <dcterms:modified xsi:type="dcterms:W3CDTF">2020-05-13T00:43:00Z</dcterms:modified>
</cp:coreProperties>
</file>