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40B-3A18-F54C-92C0-5307B7389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Charge Predict</a:t>
            </a:r>
            <a:br>
              <a:rPr lang="en-US" dirty="0"/>
            </a:br>
            <a:br>
              <a:rPr lang="en-US" sz="400" dirty="0"/>
            </a:br>
            <a:r>
              <a:rPr lang="en-US" sz="2800" b="1" i="1" dirty="0"/>
              <a:t>Sam, Adam &amp; Terry (Group 3)</a:t>
            </a:r>
            <a:br>
              <a:rPr lang="en-US" sz="2800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17844-8F21-9F42-BCBD-BD3C9475A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many electric charging points do you need to build?</a:t>
            </a:r>
          </a:p>
        </p:txBody>
      </p:sp>
    </p:spTree>
    <p:extLst>
      <p:ext uri="{BB962C8B-B14F-4D97-AF65-F5344CB8AC3E}">
        <p14:creationId xmlns:p14="http://schemas.microsoft.com/office/powerpoint/2010/main" val="5864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23BB-A617-8B4E-B83A-9320AF4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434C-E790-A949-B4B8-F49254B2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31" y="803186"/>
            <a:ext cx="10980190" cy="5248622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A way to predict where new EV Charging stations should be built</a:t>
            </a:r>
          </a:p>
          <a:p>
            <a:pPr algn="ctr">
              <a:buFontTx/>
              <a:buChar char="-"/>
            </a:pPr>
            <a:r>
              <a:rPr lang="en-US" dirty="0"/>
              <a:t>Based on 2018 paper</a:t>
            </a:r>
          </a:p>
          <a:p>
            <a:pPr algn="ctr">
              <a:buFontTx/>
              <a:buChar char="-"/>
            </a:pPr>
            <a:r>
              <a:rPr lang="en-US" dirty="0"/>
              <a:t>A resource for Public Services /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95A8C-886D-3F49-A082-253849F7A470}"/>
              </a:ext>
            </a:extLst>
          </p:cNvPr>
          <p:cNvSpPr txBox="1"/>
          <p:nvPr/>
        </p:nvSpPr>
        <p:spPr>
          <a:xfrm>
            <a:off x="4910515" y="1642039"/>
            <a:ext cx="237097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40465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70ED-6804-E141-A15E-8BD5C454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Data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B985-9226-CB48-843C-AF5CDFE7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Department for Transport - </a:t>
            </a:r>
            <a:r>
              <a:rPr lang="en-US" dirty="0"/>
              <a:t>EV Charing Points Data (5100 examples)</a:t>
            </a:r>
          </a:p>
          <a:p>
            <a:r>
              <a:rPr lang="en-US" dirty="0" err="1"/>
              <a:t>ZapMap</a:t>
            </a:r>
            <a:r>
              <a:rPr lang="en-US" dirty="0"/>
              <a:t> (over 8000) – No API</a:t>
            </a:r>
          </a:p>
          <a:p>
            <a:r>
              <a:rPr lang="en-GB" dirty="0"/>
              <a:t>Open Charge Map – Has API</a:t>
            </a:r>
            <a:endParaRPr lang="en-US" dirty="0"/>
          </a:p>
          <a:p>
            <a:r>
              <a:rPr lang="en-US" dirty="0"/>
              <a:t>Ideal Data: EV car Registry Data (Council Location and power usage)</a:t>
            </a:r>
          </a:p>
          <a:p>
            <a:r>
              <a:rPr lang="en-US" dirty="0"/>
              <a:t>Detailed data very hard to </a:t>
            </a:r>
            <a:r>
              <a:rPr lang="en-US"/>
              <a:t>come by!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5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9AD9C-D73E-3E44-972E-391952323C1A}"/>
              </a:ext>
            </a:extLst>
          </p:cNvPr>
          <p:cNvSpPr/>
          <p:nvPr/>
        </p:nvSpPr>
        <p:spPr>
          <a:xfrm>
            <a:off x="805069" y="662967"/>
            <a:ext cx="10972800" cy="5758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63FE3-BC08-584E-9455-9CB4D66465C7}"/>
              </a:ext>
            </a:extLst>
          </p:cNvPr>
          <p:cNvSpPr txBox="1"/>
          <p:nvPr/>
        </p:nvSpPr>
        <p:spPr>
          <a:xfrm>
            <a:off x="4054606" y="483277"/>
            <a:ext cx="379411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Type 2 Connector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2F915E7-F438-9946-84E6-CAE466CE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0" y="1609033"/>
            <a:ext cx="5844208" cy="38961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AAE861-102B-8647-9BBB-177E8E26AB0C}"/>
              </a:ext>
            </a:extLst>
          </p:cNvPr>
          <p:cNvSpPr txBox="1"/>
          <p:nvPr/>
        </p:nvSpPr>
        <p:spPr>
          <a:xfrm>
            <a:off x="3749235" y="5778529"/>
            <a:ext cx="469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get data about the car from these!?</a:t>
            </a:r>
          </a:p>
        </p:txBody>
      </p:sp>
    </p:spTree>
    <p:extLst>
      <p:ext uri="{BB962C8B-B14F-4D97-AF65-F5344CB8AC3E}">
        <p14:creationId xmlns:p14="http://schemas.microsoft.com/office/powerpoint/2010/main" val="14717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EF64-FE42-6E47-A73C-618E5E35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FDD3-77AC-1848-BF91-84D3BB69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2018 based on San Diego</a:t>
            </a:r>
          </a:p>
          <a:p>
            <a:r>
              <a:rPr lang="en-US" dirty="0"/>
              <a:t>68% drivers use 40 miles per day</a:t>
            </a:r>
          </a:p>
          <a:p>
            <a:r>
              <a:rPr lang="en-US" dirty="0"/>
              <a:t>70% driving distance between 5 and 50miles</a:t>
            </a:r>
          </a:p>
          <a:p>
            <a:r>
              <a:rPr lang="en-US" dirty="0"/>
              <a:t>Users like to charge their cars at night</a:t>
            </a:r>
          </a:p>
          <a:p>
            <a:r>
              <a:rPr lang="en-US" dirty="0"/>
              <a:t>Charging between 2h and 8h on L2 chargers </a:t>
            </a:r>
          </a:p>
        </p:txBody>
      </p:sp>
    </p:spTree>
    <p:extLst>
      <p:ext uri="{BB962C8B-B14F-4D97-AF65-F5344CB8AC3E}">
        <p14:creationId xmlns:p14="http://schemas.microsoft.com/office/powerpoint/2010/main" val="38519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9AD9C-D73E-3E44-972E-391952323C1A}"/>
              </a:ext>
            </a:extLst>
          </p:cNvPr>
          <p:cNvSpPr/>
          <p:nvPr/>
        </p:nvSpPr>
        <p:spPr>
          <a:xfrm>
            <a:off x="603682" y="662967"/>
            <a:ext cx="11174187" cy="5758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69465-E180-4D44-9917-42FB8B91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84" y="3448208"/>
            <a:ext cx="6249324" cy="165580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56916AD-3220-5F42-A060-F81A612E4216}"/>
              </a:ext>
            </a:extLst>
          </p:cNvPr>
          <p:cNvGrpSpPr/>
          <p:nvPr/>
        </p:nvGrpSpPr>
        <p:grpSpPr>
          <a:xfrm>
            <a:off x="6428759" y="2381657"/>
            <a:ext cx="1608133" cy="1405152"/>
            <a:chOff x="5291933" y="2381657"/>
            <a:chExt cx="1608133" cy="14051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FFD037-8CD0-AB43-AEC0-944323575D50}"/>
                </a:ext>
              </a:extLst>
            </p:cNvPr>
            <p:cNvSpPr txBox="1"/>
            <p:nvPr/>
          </p:nvSpPr>
          <p:spPr>
            <a:xfrm>
              <a:off x="5291933" y="2381657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Daily Power </a:t>
              </a:r>
            </a:p>
            <a:p>
              <a:pPr algn="ctr"/>
              <a:r>
                <a:rPr lang="en-US" dirty="0"/>
                <a:t>Consumption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B42837-E334-E24D-9034-68F62F40E65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96000" y="3027988"/>
              <a:ext cx="195469" cy="758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9315266-9E57-AA4A-912B-F33C2D735F8A}"/>
              </a:ext>
            </a:extLst>
          </p:cNvPr>
          <p:cNvGrpSpPr/>
          <p:nvPr/>
        </p:nvGrpSpPr>
        <p:grpSpPr>
          <a:xfrm>
            <a:off x="7195525" y="1519508"/>
            <a:ext cx="1859996" cy="2267301"/>
            <a:chOff x="6058699" y="1519508"/>
            <a:chExt cx="1859996" cy="22673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9F6BE9-82DB-2542-9B2B-BA93D0E6D5DF}"/>
                </a:ext>
              </a:extLst>
            </p:cNvPr>
            <p:cNvSpPr txBox="1"/>
            <p:nvPr/>
          </p:nvSpPr>
          <p:spPr>
            <a:xfrm>
              <a:off x="6058699" y="1519508"/>
              <a:ext cx="1859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% EV drivers</a:t>
              </a:r>
            </a:p>
            <a:p>
              <a:pPr algn="ctr"/>
              <a:r>
                <a:rPr lang="en-US" dirty="0"/>
                <a:t>- public stations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2C6327-34B6-AC45-AA3C-FECB2EF9FC2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758609" y="2165839"/>
              <a:ext cx="230088" cy="16209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2C99B2-BB6D-ED4B-922E-5957A9D2465F}"/>
              </a:ext>
            </a:extLst>
          </p:cNvPr>
          <p:cNvGrpSpPr/>
          <p:nvPr/>
        </p:nvGrpSpPr>
        <p:grpSpPr>
          <a:xfrm>
            <a:off x="8499114" y="2381656"/>
            <a:ext cx="2146485" cy="1405153"/>
            <a:chOff x="7362288" y="2381656"/>
            <a:chExt cx="2146485" cy="14051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D835E-1013-3B43-B150-0012A68E75FE}"/>
                </a:ext>
              </a:extLst>
            </p:cNvPr>
            <p:cNvSpPr txBox="1"/>
            <p:nvPr/>
          </p:nvSpPr>
          <p:spPr>
            <a:xfrm>
              <a:off x="7362288" y="2381656"/>
              <a:ext cx="21464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% EV drivers</a:t>
              </a:r>
            </a:p>
            <a:p>
              <a:pPr algn="ctr"/>
              <a:r>
                <a:rPr lang="en-US" dirty="0"/>
                <a:t>- L2 EVSE Charger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F42757B-2B84-DB4B-BD36-024635B764B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8050891" y="3027987"/>
              <a:ext cx="384640" cy="7588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E363FE3-BC08-584E-9455-9CB4D66465C7}"/>
              </a:ext>
            </a:extLst>
          </p:cNvPr>
          <p:cNvSpPr txBox="1"/>
          <p:nvPr/>
        </p:nvSpPr>
        <p:spPr>
          <a:xfrm>
            <a:off x="4054606" y="483277"/>
            <a:ext cx="3747629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The Math Works!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66E87-62AE-4E43-84B0-E0ED00F4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65" y="2006641"/>
            <a:ext cx="1711600" cy="115588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7EBBF5-B1AB-DE4A-831B-0BFEAC149F8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40584" y="2687203"/>
            <a:ext cx="2488175" cy="1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2FA312-0631-AC45-B0BA-ABF4B6E6051B}"/>
              </a:ext>
            </a:extLst>
          </p:cNvPr>
          <p:cNvGrpSpPr/>
          <p:nvPr/>
        </p:nvGrpSpPr>
        <p:grpSpPr>
          <a:xfrm>
            <a:off x="5560419" y="4973905"/>
            <a:ext cx="2007024" cy="1274676"/>
            <a:chOff x="4423593" y="4973905"/>
            <a:chExt cx="2007024" cy="12746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C0F571-D506-204D-9C25-2B646903D41D}"/>
                </a:ext>
              </a:extLst>
            </p:cNvPr>
            <p:cNvSpPr txBox="1"/>
            <p:nvPr/>
          </p:nvSpPr>
          <p:spPr>
            <a:xfrm>
              <a:off x="4423593" y="5602250"/>
              <a:ext cx="2007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 kW</a:t>
              </a:r>
            </a:p>
            <a:p>
              <a:pPr algn="ctr"/>
              <a:r>
                <a:rPr lang="en-US" dirty="0"/>
                <a:t>L2 EVSE Charger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71C09F0-5ACF-AB4B-BF6B-DDD6F550A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1687" y="4973905"/>
              <a:ext cx="562260" cy="664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7B1E26-956F-584A-8DBA-0802C693FBEB}"/>
              </a:ext>
            </a:extLst>
          </p:cNvPr>
          <p:cNvGrpSpPr/>
          <p:nvPr/>
        </p:nvGrpSpPr>
        <p:grpSpPr>
          <a:xfrm>
            <a:off x="7658910" y="4973905"/>
            <a:ext cx="1824089" cy="1473910"/>
            <a:chOff x="6522084" y="4973905"/>
            <a:chExt cx="1824089" cy="1473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5AAD73-3539-F144-AE74-C606A403A323}"/>
                </a:ext>
              </a:extLst>
            </p:cNvPr>
            <p:cNvSpPr txBox="1"/>
            <p:nvPr/>
          </p:nvSpPr>
          <p:spPr>
            <a:xfrm>
              <a:off x="6522084" y="5801484"/>
              <a:ext cx="1824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Hours charging</a:t>
              </a:r>
            </a:p>
            <a:p>
              <a:pPr algn="ctr"/>
              <a:r>
                <a:rPr lang="en-US" dirty="0"/>
                <a:t>Per day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8CEC1F-959A-354F-BEDD-BFF89F533C1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7362288" y="4973905"/>
              <a:ext cx="71841" cy="8275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98EC50-7D44-EE42-AA76-766F642DC306}"/>
              </a:ext>
            </a:extLst>
          </p:cNvPr>
          <p:cNvSpPr/>
          <p:nvPr/>
        </p:nvSpPr>
        <p:spPr>
          <a:xfrm>
            <a:off x="8332381" y="4740965"/>
            <a:ext cx="132455" cy="13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B90675-3952-554D-955F-37274283967E}"/>
              </a:ext>
            </a:extLst>
          </p:cNvPr>
          <p:cNvGrpSpPr/>
          <p:nvPr/>
        </p:nvGrpSpPr>
        <p:grpSpPr>
          <a:xfrm>
            <a:off x="1638791" y="1011639"/>
            <a:ext cx="2478564" cy="1154200"/>
            <a:chOff x="501965" y="1011639"/>
            <a:chExt cx="2478564" cy="11542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17233B-C919-D944-8495-6864F436027E}"/>
                </a:ext>
              </a:extLst>
            </p:cNvPr>
            <p:cNvSpPr txBox="1"/>
            <p:nvPr/>
          </p:nvSpPr>
          <p:spPr>
            <a:xfrm>
              <a:off x="501965" y="1011639"/>
              <a:ext cx="2478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Battery / </a:t>
              </a:r>
            </a:p>
            <a:p>
              <a:pPr algn="ctr"/>
              <a:r>
                <a:rPr lang="en-US" dirty="0"/>
                <a:t>Electric Range(miles)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311D9EA-4C6A-5B41-B726-1D743261DEA8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741247" y="1657970"/>
              <a:ext cx="328992" cy="507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F00926-9CB4-DE4D-A80C-F21957CDF756}"/>
              </a:ext>
            </a:extLst>
          </p:cNvPr>
          <p:cNvGrpSpPr/>
          <p:nvPr/>
        </p:nvGrpSpPr>
        <p:grpSpPr>
          <a:xfrm>
            <a:off x="2557073" y="2766601"/>
            <a:ext cx="1788118" cy="1260266"/>
            <a:chOff x="1420247" y="2766601"/>
            <a:chExt cx="1788118" cy="12602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3D5A9D-870F-9F4B-9398-3ED43DD758F4}"/>
                </a:ext>
              </a:extLst>
            </p:cNvPr>
            <p:cNvSpPr txBox="1"/>
            <p:nvPr/>
          </p:nvSpPr>
          <p:spPr>
            <a:xfrm>
              <a:off x="1420247" y="3380536"/>
              <a:ext cx="17881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Daily Traveling</a:t>
              </a:r>
            </a:p>
            <a:p>
              <a:pPr algn="ctr"/>
              <a:r>
                <a:rPr lang="en-US" dirty="0"/>
                <a:t>Distance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8EA15F-4428-294A-8DB9-E0263A07A350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2314306" y="2766601"/>
              <a:ext cx="190355" cy="6139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4C39AB7-5A42-7547-9F32-AEAE9687035F}"/>
              </a:ext>
            </a:extLst>
          </p:cNvPr>
          <p:cNvSpPr/>
          <p:nvPr/>
        </p:nvSpPr>
        <p:spPr>
          <a:xfrm>
            <a:off x="7139583" y="3796748"/>
            <a:ext cx="437800" cy="489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BE12F4-73C3-8748-A39F-ACB195057C12}"/>
              </a:ext>
            </a:extLst>
          </p:cNvPr>
          <p:cNvSpPr/>
          <p:nvPr/>
        </p:nvSpPr>
        <p:spPr>
          <a:xfrm>
            <a:off x="2421908" y="2212017"/>
            <a:ext cx="1444835" cy="845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D48E-C8D2-3C43-8168-AD192F4A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01378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230</TotalTime>
  <Words>183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Charge Predict  Sam, Adam &amp; Terry (Group 3) </vt:lpstr>
      <vt:lpstr>PowerPoint Presentation</vt:lpstr>
      <vt:lpstr>Current Data Landscape</vt:lpstr>
      <vt:lpstr>PowerPoint Presentation</vt:lpstr>
      <vt:lpstr>Data Modeling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Predict</dc:title>
  <dc:creator>Terry Clark</dc:creator>
  <cp:lastModifiedBy>Terry Clark</cp:lastModifiedBy>
  <cp:revision>12</cp:revision>
  <dcterms:created xsi:type="dcterms:W3CDTF">2019-05-22T08:25:38Z</dcterms:created>
  <dcterms:modified xsi:type="dcterms:W3CDTF">2019-05-22T12:15:50Z</dcterms:modified>
</cp:coreProperties>
</file>