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 showGuides="1">
      <p:cViewPr>
        <p:scale>
          <a:sx n="157" d="100"/>
          <a:sy n="157" d="100"/>
        </p:scale>
        <p:origin x="196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7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7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1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9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2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41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9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11AB-35C1-4A8D-948B-57E0E9B10953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CF1-2E45-44B1-83CD-5B4BB81C6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35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02"/>
            <a:ext cx="9144000" cy="6691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2256" y="1194816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Main (PIC) controller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4704" y="1236447"/>
            <a:ext cx="2234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Trigger pulse </a:t>
            </a:r>
            <a:r>
              <a:rPr lang="en-GB" dirty="0" smtClean="0">
                <a:solidFill>
                  <a:schemeClr val="bg1"/>
                </a:solidFill>
              </a:rPr>
              <a:t>shaping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for trigger compatible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with flash ADC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3120" y="3661691"/>
            <a:ext cx="2071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9</a:t>
            </a:r>
            <a:r>
              <a:rPr lang="en-GB" dirty="0" smtClean="0">
                <a:solidFill>
                  <a:schemeClr val="bg1"/>
                </a:solidFill>
              </a:rPr>
              <a:t> V </a:t>
            </a:r>
            <a:r>
              <a:rPr lang="en-GB" dirty="0" smtClean="0">
                <a:solidFill>
                  <a:schemeClr val="bg1"/>
                </a:solidFill>
              </a:rPr>
              <a:t>LV </a:t>
            </a:r>
            <a:r>
              <a:rPr lang="en-GB" dirty="0" smtClean="0">
                <a:solidFill>
                  <a:schemeClr val="bg1"/>
                </a:solidFill>
              </a:rPr>
              <a:t>power </a:t>
            </a:r>
            <a:r>
              <a:rPr lang="en-GB" dirty="0" smtClean="0">
                <a:solidFill>
                  <a:schemeClr val="bg1"/>
                </a:solidFill>
              </a:rPr>
              <a:t>supply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(digital electronics)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3120" y="5092035"/>
            <a:ext cx="218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28 V LV </a:t>
            </a:r>
            <a:r>
              <a:rPr lang="en-GB" dirty="0" smtClean="0">
                <a:solidFill>
                  <a:schemeClr val="bg1"/>
                </a:solidFill>
              </a:rPr>
              <a:t>power </a:t>
            </a:r>
            <a:r>
              <a:rPr lang="en-GB" dirty="0" smtClean="0">
                <a:solidFill>
                  <a:schemeClr val="bg1"/>
                </a:solidFill>
              </a:rPr>
              <a:t>supply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(LED driver)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0747" y="509002"/>
            <a:ext cx="89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LV </a:t>
            </a:r>
            <a:r>
              <a:rPr lang="en-GB" dirty="0" smtClean="0">
                <a:solidFill>
                  <a:schemeClr val="bg1"/>
                </a:solidFill>
              </a:rPr>
              <a:t>fuse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(digital)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50900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LV </a:t>
            </a:r>
            <a:r>
              <a:rPr lang="en-GB" dirty="0" smtClean="0">
                <a:solidFill>
                  <a:schemeClr val="bg1"/>
                </a:solidFill>
              </a:rPr>
              <a:t>fuse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(analogue)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6736" y="29129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mains fuse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1264" y="3875743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aspberry pi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488" y="6173935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Ethernet connection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0270" y="6253656"/>
            <a:ext cx="12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Trigger out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5881" y="3541064"/>
            <a:ext cx="2152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5 V (from 9 V supply)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for raspberry pi)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826" y="139670"/>
            <a:ext cx="283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Connectors for branches 1-6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49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Peeters</dc:creator>
  <cp:lastModifiedBy>Simon Peeters</cp:lastModifiedBy>
  <cp:revision>5</cp:revision>
  <dcterms:created xsi:type="dcterms:W3CDTF">2019-03-19T06:09:43Z</dcterms:created>
  <dcterms:modified xsi:type="dcterms:W3CDTF">2019-03-20T01:56:25Z</dcterms:modified>
</cp:coreProperties>
</file>