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 showGuides="1">
      <p:cViewPr varScale="1">
        <p:scale>
          <a:sx n="218" d="100"/>
          <a:sy n="218" d="100"/>
        </p:scale>
        <p:origin x="78" y="1056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89241"/>
            <a:ext cx="6858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91070"/>
            <a:ext cx="6858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1691"/>
            <a:ext cx="1971675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1691"/>
            <a:ext cx="5800725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2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897613"/>
            <a:ext cx="78867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9468"/>
            <a:ext cx="78867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9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58453"/>
            <a:ext cx="3886200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58453"/>
            <a:ext cx="3886200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6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91"/>
            <a:ext cx="7886700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2610"/>
            <a:ext cx="386834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15164"/>
            <a:ext cx="3868340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2610"/>
            <a:ext cx="388739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15164"/>
            <a:ext cx="3887391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48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0030"/>
            <a:ext cx="29491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18398"/>
            <a:ext cx="462915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80135"/>
            <a:ext cx="29491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7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0030"/>
            <a:ext cx="29491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18398"/>
            <a:ext cx="462915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80135"/>
            <a:ext cx="29491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91"/>
            <a:ext cx="78867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8453"/>
            <a:ext cx="78867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37084"/>
            <a:ext cx="20574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E973-9F56-4E56-A70B-0F8AE6B07C7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37084"/>
            <a:ext cx="30861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37084"/>
            <a:ext cx="20574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1CA4-F5CB-409F-A8EF-E89844148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2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60"/>
            <a:ext cx="9144000" cy="3288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9708" y="245007"/>
            <a:ext cx="1324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(note white 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markers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indicating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orientation)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LED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828" y="1290660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PIC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chip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7232" y="1013661"/>
            <a:ext cx="1452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Connector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for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714" y="669530"/>
            <a:ext cx="1414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Note: fragile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onnection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o buccaneer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335472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Peeters</dc:creator>
  <cp:lastModifiedBy>Simon Peeters</cp:lastModifiedBy>
  <cp:revision>1</cp:revision>
  <dcterms:created xsi:type="dcterms:W3CDTF">2019-03-19T07:24:13Z</dcterms:created>
  <dcterms:modified xsi:type="dcterms:W3CDTF">2019-03-19T07:29:09Z</dcterms:modified>
</cp:coreProperties>
</file>