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1962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1AB-35C1-4A8D-948B-57E0E9B10953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7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1AB-35C1-4A8D-948B-57E0E9B10953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7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1AB-35C1-4A8D-948B-57E0E9B10953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67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1AB-35C1-4A8D-948B-57E0E9B10953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4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1AB-35C1-4A8D-948B-57E0E9B10953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1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1AB-35C1-4A8D-948B-57E0E9B10953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9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1AB-35C1-4A8D-948B-57E0E9B10953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4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1AB-35C1-4A8D-948B-57E0E9B10953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62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1AB-35C1-4A8D-948B-57E0E9B10953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41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1AB-35C1-4A8D-948B-57E0E9B10953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19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1AB-35C1-4A8D-948B-57E0E9B10953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12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211AB-35C1-4A8D-948B-57E0E9B10953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35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02"/>
            <a:ext cx="9144000" cy="6691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2256" y="1194816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Main (PIC) controller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1564148"/>
            <a:ext cx="21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Trigger pulse shaping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2368" y="3754612"/>
            <a:ext cx="171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LV power supply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7232" y="5156692"/>
            <a:ext cx="171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LV power supply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7664" y="454293"/>
            <a:ext cx="84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LV fuse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2951" y="454293"/>
            <a:ext cx="84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LV fuse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6736" y="291295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mains fuse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1264" y="3875743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</a:t>
            </a:r>
            <a:r>
              <a:rPr lang="en-GB" dirty="0" smtClean="0">
                <a:solidFill>
                  <a:schemeClr val="bg1"/>
                </a:solidFill>
              </a:rPr>
              <a:t>aspberry pi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5488" y="6173935"/>
            <a:ext cx="21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Ethernet connection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00270" y="6253656"/>
            <a:ext cx="120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Trigger out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3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Sussex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Peeters</dc:creator>
  <cp:lastModifiedBy>Simon Peeters</cp:lastModifiedBy>
  <cp:revision>2</cp:revision>
  <dcterms:created xsi:type="dcterms:W3CDTF">2019-03-19T06:09:43Z</dcterms:created>
  <dcterms:modified xsi:type="dcterms:W3CDTF">2019-03-19T06:14:54Z</dcterms:modified>
</cp:coreProperties>
</file>