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188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6609-CB92-446B-BF67-C20F52A0DE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BE19-A276-4D5B-AD79-1AC9CF2B7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8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6609-CB92-446B-BF67-C20F52A0DE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BE19-A276-4D5B-AD79-1AC9CF2B7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05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6609-CB92-446B-BF67-C20F52A0DE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BE19-A276-4D5B-AD79-1AC9CF2B7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34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6609-CB92-446B-BF67-C20F52A0DE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BE19-A276-4D5B-AD79-1AC9CF2B7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6609-CB92-446B-BF67-C20F52A0DE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BE19-A276-4D5B-AD79-1AC9CF2B7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0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6609-CB92-446B-BF67-C20F52A0DE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BE19-A276-4D5B-AD79-1AC9CF2B7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4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6609-CB92-446B-BF67-C20F52A0DE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BE19-A276-4D5B-AD79-1AC9CF2B7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6609-CB92-446B-BF67-C20F52A0DE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BE19-A276-4D5B-AD79-1AC9CF2B7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1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6609-CB92-446B-BF67-C20F52A0DE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BE19-A276-4D5B-AD79-1AC9CF2B7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72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6609-CB92-446B-BF67-C20F52A0DE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BE19-A276-4D5B-AD79-1AC9CF2B7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6609-CB92-446B-BF67-C20F52A0DE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BE19-A276-4D5B-AD79-1AC9CF2B7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6609-CB92-446B-BF67-C20F52A0DE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BE19-A276-4D5B-AD79-1AC9CF2B79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9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3" y="0"/>
            <a:ext cx="8912433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017776" y="5413248"/>
            <a:ext cx="725424" cy="6461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8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Peeters</dc:creator>
  <cp:lastModifiedBy>Simon Peeters</cp:lastModifiedBy>
  <cp:revision>1</cp:revision>
  <dcterms:created xsi:type="dcterms:W3CDTF">2019-03-19T06:27:00Z</dcterms:created>
  <dcterms:modified xsi:type="dcterms:W3CDTF">2019-03-19T06:32:18Z</dcterms:modified>
</cp:coreProperties>
</file>