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 showGuides="1">
      <p:cViewPr varScale="1">
        <p:scale>
          <a:sx n="218" d="100"/>
          <a:sy n="218" d="100"/>
        </p:scale>
        <p:origin x="192" y="312"/>
      </p:cViewPr>
      <p:guideLst>
        <p:guide orient="horz" pos="14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65909"/>
            <a:ext cx="6858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58058"/>
            <a:ext cx="6858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5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9164"/>
            <a:ext cx="1971675" cy="396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9164"/>
            <a:ext cx="5800725" cy="39660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4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6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66738"/>
            <a:ext cx="78867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31884"/>
            <a:ext cx="78867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83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45820"/>
            <a:ext cx="3886200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45820"/>
            <a:ext cx="3886200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82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9164"/>
            <a:ext cx="7886700" cy="904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47238"/>
            <a:ext cx="3868340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9482"/>
            <a:ext cx="3868340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7238"/>
            <a:ext cx="3887391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9482"/>
            <a:ext cx="3887391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3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1997"/>
            <a:ext cx="294917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73826"/>
            <a:ext cx="462915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03985"/>
            <a:ext cx="294917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11997"/>
            <a:ext cx="2949178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73826"/>
            <a:ext cx="462915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03985"/>
            <a:ext cx="2949178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56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9164"/>
            <a:ext cx="78867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45820"/>
            <a:ext cx="78867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337621"/>
            <a:ext cx="20574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802F-BF3E-453D-A2D9-23C61E2543BE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337621"/>
            <a:ext cx="30861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337621"/>
            <a:ext cx="20574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F133-56D8-4654-8481-7B55147DC6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9" y="0"/>
            <a:ext cx="8567122" cy="4679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5690" y="1968804"/>
            <a:ext cx="247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9 V battery to supply power to the digital part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043" y="0"/>
            <a:ext cx="77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to PC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8115" y="1058049"/>
            <a:ext cx="126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</a:t>
            </a:r>
            <a:r>
              <a:rPr lang="en-GB" dirty="0" err="1" smtClean="0">
                <a:solidFill>
                  <a:schemeClr val="bg1"/>
                </a:solidFill>
              </a:rPr>
              <a:t>anopulser</a:t>
            </a:r>
            <a:r>
              <a:rPr lang="en-GB" dirty="0" smtClean="0">
                <a:solidFill>
                  <a:schemeClr val="bg1"/>
                </a:solidFill>
              </a:rPr>
              <a:t> head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40463" y="2256102"/>
            <a:ext cx="126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 smtClean="0">
                <a:solidFill>
                  <a:schemeClr val="bg1"/>
                </a:solidFill>
              </a:rPr>
              <a:t>ustom connector cable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2652" y="2759667"/>
            <a:ext cx="153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</a:t>
            </a:r>
            <a:r>
              <a:rPr lang="en-GB" dirty="0" smtClean="0">
                <a:solidFill>
                  <a:schemeClr val="bg1"/>
                </a:solidFill>
              </a:rPr>
              <a:t>rogramming interface connector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Peeters</dc:creator>
  <cp:lastModifiedBy>Simon Peeters</cp:lastModifiedBy>
  <cp:revision>3</cp:revision>
  <dcterms:created xsi:type="dcterms:W3CDTF">2019-03-19T07:34:33Z</dcterms:created>
  <dcterms:modified xsi:type="dcterms:W3CDTF">2019-03-19T07:40:24Z</dcterms:modified>
</cp:coreProperties>
</file>