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C3DA-5C99-4FC1-897D-600876CD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AB1B0-21EA-466E-8746-666ECEE0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649E-3DAF-4AD9-B21D-56E656CD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7356-F1FC-4700-BD5B-03C8067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98A0-843D-4FB5-B915-D2203B0D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CAEE-6B24-41C6-9353-411BEB0A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E6FCB-9F28-4472-BD43-B8ADC68C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7A94-9478-4910-9331-B3AE649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9581-2FAF-436C-8B08-3A8087D2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CDBD-D9B7-4BF4-9DF4-B83EB52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C330B-7F3D-4800-BA2F-7A93EF648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FCAB3-1BEB-4CE5-AACB-2CD10BD8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AFAB-83D9-4C62-B47C-11572CF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05AD-FEC5-462A-9E5B-5EFB7772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EC87-5BC4-4ADD-8E90-6515B96E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5FDE-2B95-4939-BE46-63390943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1CA-846F-40C5-BF6B-C92811F9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4DA-5C00-4CCD-99D7-F4DF77F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34B0-6AC7-4EC0-9537-C28DD9C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3851-B10E-46AF-8424-4CFB42E8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25A2-4417-4468-8181-7182B87C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1D16-5DE3-41F7-9990-DB180557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8373-CC57-464F-B1E6-7D1351C6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DF19-7FD8-4B0B-B160-0CAE604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4888-273B-468A-9FD0-1ACCD99A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E4B2-F56F-4F06-88EC-AA56DED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A3C2-22C4-48C9-B430-01A9C094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C35E-8634-4B9F-B5D0-B5DA2E54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D0FE-4F28-45FF-AED1-C2D4E10A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1D4D8-9796-404E-A7EC-5B9C0554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1C81-D740-454D-B552-1AD1904F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2447-7127-4694-A824-13940490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F757-47A7-413F-A6F6-51F02BEF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EFF1-2257-4A33-BF60-CD5F6C88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AEA39-1C4D-407E-8969-5E17E56F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0F17D-17AB-4539-9B6D-428D86C38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B7D4-8905-4EA7-BD3C-A3E93F2E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C96CB-9C70-40DF-BD36-8F6D5ED3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F3D20-D01C-43C8-A3C3-CA8A2618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8D6C-456B-4A96-B9F4-80EA27C3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20F69-C57B-47B9-B41F-3BF05494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EE2F7-9A7E-4F99-AA9F-CD0F68A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F3241-D645-435F-95B5-786449F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24F60-B84B-465D-90BA-93C726AF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6A848-1999-471B-BDB6-2E23A73C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1882D-4AED-4D33-89C9-32106841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B1F-E0BF-43B7-BCF1-FCF9D10E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9755-F717-4052-B453-4936B4DA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BFE55-745A-4509-86D7-6A1EE90E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81B2-36B7-402B-8FA2-AD9E6FEF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6D908-C175-402F-9EE4-8CCF67C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E68C2-E7EC-4813-916B-A15707BB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2225-C1C8-43AE-AEF1-4A38474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2939-6530-42D6-AF85-A7B5114B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8363-3BF6-4C93-8472-1CA827C5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27D4-2CFF-4854-BB8B-7A3D2282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9C0DF-3B67-4A98-94E0-49170D4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091DF-A7FB-4687-8C51-A1D3E0D1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D487-9F9F-41C2-BC31-4201DB4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5BDE-2E8D-4FE2-A1BC-2E8D3211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BF77-6578-4B94-A30F-52DF91113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014C-D2F3-4E71-A108-C247A99C8C7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368C-E541-4C89-98D5-C24DD6161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CEE6-0741-4C15-8CC8-F04DDD093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DFEA-C1C2-4144-AE99-D083468D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355-CCD1-436F-82D3-041876ADF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31F3F-BD7A-4440-B2F6-7013D9C43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2019-7005-4B5D-8360-6036BB6A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</a:t>
            </a:r>
          </a:p>
        </p:txBody>
      </p:sp>
      <p:pic>
        <p:nvPicPr>
          <p:cNvPr id="3074" name="Picture 2" descr="What is Optical Character Recognition (OCR): Overview and Use Cases">
            <a:extLst>
              <a:ext uri="{FF2B5EF4-FFF2-40B4-BE49-F238E27FC236}">
                <a16:creationId xmlns:a16="http://schemas.microsoft.com/office/drawing/2014/main" id="{AED9B183-2BF1-4DE0-B004-DA21D7D40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98" y="1825625"/>
            <a:ext cx="7276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4C2-ADEA-4920-8825-0E37666C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BCA6-4A61-4675-888C-AA9ED759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3700-A3E1-40EF-83A3-D2C7D7A5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584F-AF5D-4F14-9024-12EC1E5C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  <a:p>
            <a:r>
              <a:rPr lang="en-US" dirty="0"/>
              <a:t>Pillow</a:t>
            </a:r>
          </a:p>
          <a:p>
            <a:r>
              <a:rPr lang="en-US" dirty="0"/>
              <a:t>Scikit-Image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EC46-07CF-45C9-9A62-570D677E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AF76-DA2D-4F66-89ED-9FA32EC9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272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6F7-70E5-425F-A6C0-4F0C9E7E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D22F-5F24-4A91-A537-D5B65E82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  <a:p>
            <a:r>
              <a:rPr lang="en-US" dirty="0"/>
              <a:t>Object Segmentation</a:t>
            </a:r>
          </a:p>
          <a:p>
            <a:r>
              <a:rPr lang="en-US" dirty="0"/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10791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EB9B-F897-45F2-9592-747FEA32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pic>
        <p:nvPicPr>
          <p:cNvPr id="1026" name="Picture 2" descr="Object Detection: Models, Architectures &amp; Tutorial [2023]">
            <a:extLst>
              <a:ext uri="{FF2B5EF4-FFF2-40B4-BE49-F238E27FC236}">
                <a16:creationId xmlns:a16="http://schemas.microsoft.com/office/drawing/2014/main" id="{A5C81B9D-29A1-447C-8249-1A2F9FBDC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70" y="1825625"/>
            <a:ext cx="53956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1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79B1-E981-4D97-808E-2B4D6671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B6D5-F3B6-493F-97DA-0334B378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262E-2F42-4332-A791-3FA95700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Object Detection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63ECD-C468-4CAA-8097-A2514217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RCNN</a:t>
            </a:r>
          </a:p>
          <a:p>
            <a:r>
              <a:rPr lang="en-US" dirty="0"/>
              <a:t>Fast-RCNN</a:t>
            </a:r>
          </a:p>
          <a:p>
            <a:r>
              <a:rPr lang="en-US" dirty="0"/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24373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7DA-178C-4A3F-81EF-096CD76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635D-F9C0-477D-82A4-9CB763BD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Semantic Segmentation in Computer Vision: Full Guide | Encord">
            <a:extLst>
              <a:ext uri="{FF2B5EF4-FFF2-40B4-BE49-F238E27FC236}">
                <a16:creationId xmlns:a16="http://schemas.microsoft.com/office/drawing/2014/main" id="{3F6DC27C-5620-49AD-AD20-9C4E4EC2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67" y="1809008"/>
            <a:ext cx="5148525" cy="436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8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3F68-C299-4F84-8916-EBA514E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08EE-C238-480E-AFF5-33AA3555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9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Computer Vision</vt:lpstr>
      <vt:lpstr>Tools</vt:lpstr>
      <vt:lpstr>OpenCV</vt:lpstr>
      <vt:lpstr>Domains</vt:lpstr>
      <vt:lpstr>Object Detection</vt:lpstr>
      <vt:lpstr>Demo</vt:lpstr>
      <vt:lpstr>Popular Object Detection Model</vt:lpstr>
      <vt:lpstr>Object Segmentation</vt:lpstr>
      <vt:lpstr>Popular Method</vt:lpstr>
      <vt:lpstr>OCR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Bibek  Thapa</dc:creator>
  <cp:lastModifiedBy>Bibek  Thapa</cp:lastModifiedBy>
  <cp:revision>3</cp:revision>
  <dcterms:created xsi:type="dcterms:W3CDTF">2024-06-13T06:28:29Z</dcterms:created>
  <dcterms:modified xsi:type="dcterms:W3CDTF">2024-06-13T06:39:18Z</dcterms:modified>
</cp:coreProperties>
</file>