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3" r:id="rId15"/>
    <p:sldId id="271" r:id="rId16"/>
    <p:sldId id="272" r:id="rId17"/>
    <p:sldId id="274" r:id="rId18"/>
    <p:sldId id="279" r:id="rId19"/>
    <p:sldId id="276" r:id="rId20"/>
    <p:sldId id="277" r:id="rId21"/>
    <p:sldId id="278" r:id="rId22"/>
    <p:sldId id="280" r:id="rId23"/>
    <p:sldId id="281" r:id="rId24"/>
    <p:sldId id="282" r:id="rId25"/>
    <p:sldId id="284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1C9CF-C3A1-46F6-90EE-305AFFFB4EB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8769E-8BE7-452B-BCDD-924A282A8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11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AF216-B76D-4117-BAC6-639731F4A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6DC44-5DD7-4276-A6FB-5C653303A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6E671-ADEB-4ACC-84C1-A3DA2A24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E934-EA92-4042-84E9-5F7F3DC7053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DC16F-092F-458F-AE67-F55E23173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B77EA-145A-4D66-8E29-ED7AE189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D87A-DD06-4D88-BAED-652655010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4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11636-3F3A-4E13-8840-05FFD4C3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72D01-B287-4F54-AF82-774EC441D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CC8E8-6BD0-4E1B-A9A5-B8FB478F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E934-EA92-4042-84E9-5F7F3DC7053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33E5A-F886-4D5E-8611-34A8A0B8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5556-80B4-47AD-A6D8-99E68AA5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D87A-DD06-4D88-BAED-652655010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6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F29A1-EB1F-4F5A-B1DC-8568193D7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77E6E-8E56-477E-BD1D-3504F2147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786B2-719E-4E1F-BAFA-BA972052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E934-EA92-4042-84E9-5F7F3DC7053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42867-CE5D-45CD-926E-D3465D64F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CF9B8-182A-4515-8D53-5DA22206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D87A-DD06-4D88-BAED-652655010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3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75C6-F3F9-4904-A310-9BF50079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DEE22-C3FE-44C8-B08A-9328F95A6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D442E-D86A-4681-A8E4-EEE18E3C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E934-EA92-4042-84E9-5F7F3DC7053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ACA72-9601-4CAC-9517-1FD073F5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8F022-3EF4-4969-9DA8-19EDA718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D87A-DD06-4D88-BAED-652655010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2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F1BF-5D03-483D-8713-BCBDDB064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6ED84-406C-4EB8-8841-CA9505617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5213E-A236-488A-83F6-F8A807A8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E934-EA92-4042-84E9-5F7F3DC7053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B1BF-6978-4059-A8FB-0274A7AB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3F949-74C8-4173-8A60-345DE30C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D87A-DD06-4D88-BAED-652655010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6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BE97-248E-4410-8686-7BC046FF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F06E2-A762-4F0B-A87A-7C4CE942C0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FD151-0965-4F7D-96C4-840BED646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D02A7-0781-4DAC-A326-660C7BF9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E934-EA92-4042-84E9-5F7F3DC7053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8852B-D22E-42C4-9989-E8ABFD551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A882C-B676-4298-B339-27BE5B0D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D87A-DD06-4D88-BAED-652655010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0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01BF-AFED-48F0-92FF-104FD91D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6C499-4766-4975-8E68-D450DA4C0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41080-FE10-42A4-B95D-1260CB59E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4A778-4286-4C0B-83D7-C175B86D5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EE82A4-5937-4E72-8FF9-9F5EFA67E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ACA4F-6155-46ED-88D8-B2E896DC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E934-EA92-4042-84E9-5F7F3DC7053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517DD8-E145-47CC-BDA4-05EFAD74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45FDFB-4022-4A08-820B-9B0A3B72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D87A-DD06-4D88-BAED-652655010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9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D93B-3E65-48C4-A38A-C052D116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E03B7-1567-4EF3-B560-215451EE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E934-EA92-4042-84E9-5F7F3DC7053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69434-2A31-4C00-AB2A-CB81C7CB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470B6-8561-487D-80BC-C1DCA944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D87A-DD06-4D88-BAED-652655010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53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FF820-6893-40DF-AB8B-641008BA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E934-EA92-4042-84E9-5F7F3DC7053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2389EB-8CB7-48B7-A81C-DF5D9B22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BE04F-9A19-4674-BE8E-F333D1E3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D87A-DD06-4D88-BAED-652655010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4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077F-0755-4706-BADD-6C764001E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EA52F-398F-4941-9624-80D01C4D1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A7D42-B099-422E-95F2-AFEE47224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65630-A3FC-4FB2-A498-33EB9F4C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E934-EA92-4042-84E9-5F7F3DC7053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A7AB8-CA83-484A-AFF6-1934486D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0CBA8-AD37-4BA7-A91D-521E62E8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D87A-DD06-4D88-BAED-652655010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1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DC09-B4A8-41C8-85D2-C36F6313E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1D9D2E-35FB-46FE-AC59-5D2128A97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60186-3040-40E1-96B8-71C57EEBD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755E8-BA00-4B02-8AAE-DE472079F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E934-EA92-4042-84E9-5F7F3DC7053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A5C29-4730-4EFE-853E-C2D04B41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4950F-F00D-4453-8283-DABC69C3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D87A-DD06-4D88-BAED-652655010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4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8F71E8-3679-4D67-9AE8-F9D672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B05E9-D60F-445C-9E8F-548EAA858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92348-CB68-4429-9F1F-4BC677781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E934-EA92-4042-84E9-5F7F3DC7053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B8C8E-65A7-4620-B4B5-2ACFBC0A6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0331E-C960-4755-B568-05D2C1EF6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2D87A-DD06-4D88-BAED-652655010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8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igital_image_process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867000" y="1553367"/>
            <a:ext cx="10422000" cy="286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800" b="1"/>
              <a:t>Convolution Neural Network (CNN)</a:t>
            </a:r>
            <a:endParaRPr sz="4800" b="1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2478267" y="4550877"/>
            <a:ext cx="7148400" cy="69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03;p24">
            <a:extLst>
              <a:ext uri="{FF2B5EF4-FFF2-40B4-BE49-F238E27FC236}">
                <a16:creationId xmlns:a16="http://schemas.microsoft.com/office/drawing/2014/main" id="{89893D77-0A17-4092-AE42-4D59CEB1C75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030" y="991375"/>
            <a:ext cx="8611890" cy="4495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2995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10;p25">
            <a:extLst>
              <a:ext uri="{FF2B5EF4-FFF2-40B4-BE49-F238E27FC236}">
                <a16:creationId xmlns:a16="http://schemas.microsoft.com/office/drawing/2014/main" id="{F8CA8917-8BB2-44EB-AA77-42A131FD578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4746" y="690700"/>
            <a:ext cx="8786503" cy="47868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4729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17;p26">
            <a:extLst>
              <a:ext uri="{FF2B5EF4-FFF2-40B4-BE49-F238E27FC236}">
                <a16:creationId xmlns:a16="http://schemas.microsoft.com/office/drawing/2014/main" id="{C7970C18-FB6C-46E3-AF56-9424D143575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6524" y="234375"/>
            <a:ext cx="8895130" cy="4843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2009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31;p28">
            <a:extLst>
              <a:ext uri="{FF2B5EF4-FFF2-40B4-BE49-F238E27FC236}">
                <a16:creationId xmlns:a16="http://schemas.microsoft.com/office/drawing/2014/main" id="{B63AF538-ABC1-483D-9B06-BFC0142A8B1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8555" y="699728"/>
            <a:ext cx="9039227" cy="4635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8325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ke Your Own Neural Network: Calculating the Output Size of Convolutions  and Transpose Convolutions">
            <a:extLst>
              <a:ext uri="{FF2B5EF4-FFF2-40B4-BE49-F238E27FC236}">
                <a16:creationId xmlns:a16="http://schemas.microsoft.com/office/drawing/2014/main" id="{8D38FE3D-BDD8-4AFF-8996-74BB7376B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0750"/>
            <a:ext cx="121920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866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38;p29">
            <a:extLst>
              <a:ext uri="{FF2B5EF4-FFF2-40B4-BE49-F238E27FC236}">
                <a16:creationId xmlns:a16="http://schemas.microsoft.com/office/drawing/2014/main" id="{04DF2E67-7200-4CFD-91D1-EC5BE8CA284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0050" y="505900"/>
            <a:ext cx="8155101" cy="4362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4157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45;p30">
            <a:extLst>
              <a:ext uri="{FF2B5EF4-FFF2-40B4-BE49-F238E27FC236}">
                <a16:creationId xmlns:a16="http://schemas.microsoft.com/office/drawing/2014/main" id="{2AA762E5-EF62-4891-B32F-18CF2452DEC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83119" y="1299987"/>
            <a:ext cx="8795382" cy="4514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9875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66;p33">
            <a:extLst>
              <a:ext uri="{FF2B5EF4-FFF2-40B4-BE49-F238E27FC236}">
                <a16:creationId xmlns:a16="http://schemas.microsoft.com/office/drawing/2014/main" id="{91921D80-0F98-432D-B1FF-665BB4EAB00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8775" y="364600"/>
            <a:ext cx="8375649" cy="42710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3608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1B6C-E25F-48D5-8A33-D1BE6D6F3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pooling  and Average Pooling</a:t>
            </a:r>
          </a:p>
        </p:txBody>
      </p:sp>
      <p:pic>
        <p:nvPicPr>
          <p:cNvPr id="2050" name="Picture 2" descr="Illustration of Max Pooling and Average Pooling Figure 2 above shows an...  | Download Scientific Diagram">
            <a:extLst>
              <a:ext uri="{FF2B5EF4-FFF2-40B4-BE49-F238E27FC236}">
                <a16:creationId xmlns:a16="http://schemas.microsoft.com/office/drawing/2014/main" id="{8C75A082-F130-4E07-A53E-B2314A7418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7" y="1853406"/>
            <a:ext cx="492442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469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80;p35">
            <a:extLst>
              <a:ext uri="{FF2B5EF4-FFF2-40B4-BE49-F238E27FC236}">
                <a16:creationId xmlns:a16="http://schemas.microsoft.com/office/drawing/2014/main" id="{4D050136-FE80-4828-92D0-EC7A16D4D10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7625" y="312525"/>
            <a:ext cx="9316791" cy="53425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79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14">
            <a:extLst>
              <a:ext uri="{FF2B5EF4-FFF2-40B4-BE49-F238E27FC236}">
                <a16:creationId xmlns:a16="http://schemas.microsoft.com/office/drawing/2014/main" id="{23D23576-B04C-4D27-ABC1-4E0484FBC2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9150" y="508950"/>
            <a:ext cx="7505700" cy="7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What is ‘Computer Vision’?</a:t>
            </a:r>
            <a:endParaRPr b="1"/>
          </a:p>
        </p:txBody>
      </p:sp>
      <p:sp>
        <p:nvSpPr>
          <p:cNvPr id="5" name="Google Shape;135;p14">
            <a:extLst>
              <a:ext uri="{FF2B5EF4-FFF2-40B4-BE49-F238E27FC236}">
                <a16:creationId xmlns:a16="http://schemas.microsoft.com/office/drawing/2014/main" id="{778FAA31-D2FA-4E0A-99B4-71AA6D0A6836}"/>
              </a:ext>
            </a:extLst>
          </p:cNvPr>
          <p:cNvSpPr txBox="1">
            <a:spLocks/>
          </p:cNvSpPr>
          <p:nvPr/>
        </p:nvSpPr>
        <p:spPr>
          <a:xfrm>
            <a:off x="819150" y="1213375"/>
            <a:ext cx="7505700" cy="3225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81000">
              <a:spcBef>
                <a:spcPts val="0"/>
              </a:spcBef>
              <a:buClr>
                <a:srgbClr val="555555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Computer vision is a field of study focused on the problem of helping computers to see.</a:t>
            </a:r>
          </a:p>
          <a:p>
            <a:pPr marL="457200" indent="-381000">
              <a:spcBef>
                <a:spcPts val="0"/>
              </a:spcBef>
              <a:buClr>
                <a:srgbClr val="555555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It  aims to make computers process, analyse images and videos and extract details.</a:t>
            </a:r>
          </a:p>
          <a:p>
            <a:pPr marL="457200" indent="-381000">
              <a:spcBef>
                <a:spcPts val="0"/>
              </a:spcBef>
              <a:buClr>
                <a:srgbClr val="555555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is a multidisciplinary field that could broadly be called a subfield of artificial intelligence and machine learning.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en-US" sz="1150" dirty="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311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87;p36">
            <a:extLst>
              <a:ext uri="{FF2B5EF4-FFF2-40B4-BE49-F238E27FC236}">
                <a16:creationId xmlns:a16="http://schemas.microsoft.com/office/drawing/2014/main" id="{9A47C8E7-3487-4271-B571-BFDD461F33E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7400" y="325549"/>
            <a:ext cx="10538969" cy="5782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6849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94;p37">
            <a:extLst>
              <a:ext uri="{FF2B5EF4-FFF2-40B4-BE49-F238E27FC236}">
                <a16:creationId xmlns:a16="http://schemas.microsoft.com/office/drawing/2014/main" id="{03FDA176-0B84-4484-8C41-EBD8E303D68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4600" y="195325"/>
            <a:ext cx="10075540" cy="5406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8615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C76D-E087-4088-98AC-02275481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5F4EA-0A0E-42B9-AA76-6FBA21372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layer will be </a:t>
            </a:r>
            <a:r>
              <a:rPr lang="en-US" dirty="0" err="1"/>
              <a:t>Softmax</a:t>
            </a:r>
            <a:r>
              <a:rPr lang="en-US" dirty="0"/>
              <a:t> Layer, Sigmoid or even SVM classifier.</a:t>
            </a:r>
          </a:p>
        </p:txBody>
      </p:sp>
    </p:spTree>
    <p:extLst>
      <p:ext uri="{BB962C8B-B14F-4D97-AF65-F5344CB8AC3E}">
        <p14:creationId xmlns:p14="http://schemas.microsoft.com/office/powerpoint/2010/main" val="213694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1E30-9FEF-48C7-8B85-3078DC83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1A32-E299-495E-8B87-0CD583754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https://adamharley.com/nn_vis/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69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AAE9-BEE9-40F4-AD2F-51132CC9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6EAA3-ACC7-4C96-8C53-6BF966E11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Water | Free Full-Text | Convolutional Neural Network Coupled with a  Transfer-Learning Approach for Time-Series Flood Predictions">
            <a:extLst>
              <a:ext uri="{FF2B5EF4-FFF2-40B4-BE49-F238E27FC236}">
                <a16:creationId xmlns:a16="http://schemas.microsoft.com/office/drawing/2014/main" id="{D1D60ADD-FBFA-42DB-AD3D-28E0C2C8E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965" y="1690688"/>
            <a:ext cx="7676796" cy="505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423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46C4E-2E9B-4826-8D65-712BCD3D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Wrapping Up CNN Models: Shifting Focus to Attention-Based Architectures |  by Will | GoPenAI">
            <a:extLst>
              <a:ext uri="{FF2B5EF4-FFF2-40B4-BE49-F238E27FC236}">
                <a16:creationId xmlns:a16="http://schemas.microsoft.com/office/drawing/2014/main" id="{DFBFB81F-C2B4-4886-9162-EC85EE397D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827" y="1801097"/>
            <a:ext cx="8025397" cy="370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767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AAE9-BEE9-40F4-AD2F-51132CC9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  <p:pic>
        <p:nvPicPr>
          <p:cNvPr id="3074" name="Picture 2" descr="TOP-LEVEL DIAGRAM OF TRANSFER LEARNING FROM A PRE-TRAINED CNN MODEL |  Download Scientific Diagram">
            <a:extLst>
              <a:ext uri="{FF2B5EF4-FFF2-40B4-BE49-F238E27FC236}">
                <a16:creationId xmlns:a16="http://schemas.microsoft.com/office/drawing/2014/main" id="{2E6F06D9-4654-41F1-AF9B-D9DE32C876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351" y="1825625"/>
            <a:ext cx="421929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18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7;p16">
            <a:extLst>
              <a:ext uri="{FF2B5EF4-FFF2-40B4-BE49-F238E27FC236}">
                <a16:creationId xmlns:a16="http://schemas.microsoft.com/office/drawing/2014/main" id="{361C7547-7036-4B0E-994C-38BB93954D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9150" y="389825"/>
            <a:ext cx="7505700" cy="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Computer Vision and Image Processing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148;p16">
            <a:extLst>
              <a:ext uri="{FF2B5EF4-FFF2-40B4-BE49-F238E27FC236}">
                <a16:creationId xmlns:a16="http://schemas.microsoft.com/office/drawing/2014/main" id="{84123584-25CC-4234-A202-FA0A913965BF}"/>
              </a:ext>
            </a:extLst>
          </p:cNvPr>
          <p:cNvSpPr txBox="1">
            <a:spLocks/>
          </p:cNvSpPr>
          <p:nvPr/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17500">
              <a:spcBef>
                <a:spcPts val="0"/>
              </a:spcBef>
              <a:buClr>
                <a:srgbClr val="555555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Computer vision is distinct from image processing.</a:t>
            </a:r>
            <a:endParaRPr lang="en-US" sz="14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0">
              <a:spcBef>
                <a:spcPts val="1600"/>
              </a:spcBef>
              <a:buFont typeface="Arial" panose="020B0604020202020204" pitchFamily="34" charset="0"/>
              <a:buNone/>
            </a:pP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indent="-317500">
              <a:spcBef>
                <a:spcPts val="1600"/>
              </a:spcBef>
              <a:buSzPts val="1400"/>
              <a:buFont typeface="Arial"/>
              <a:buChar char="●"/>
            </a:pPr>
            <a:r>
              <a:rPr lang="en-US" sz="1400">
                <a:solidFill>
                  <a:srgbClr val="666666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/>
              </a:rPr>
              <a:t>Image processing</a:t>
            </a:r>
            <a:r>
              <a:rPr lang="en-US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the process of creating a new image from an existing image</a:t>
            </a:r>
          </a:p>
          <a:p>
            <a:pPr marL="457200" indent="0">
              <a:spcBef>
                <a:spcPts val="1600"/>
              </a:spcBef>
              <a:buFont typeface="Arial" panose="020B0604020202020204" pitchFamily="34" charset="0"/>
              <a:buNone/>
            </a:pPr>
            <a:endParaRPr lang="en-US" sz="14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indent="-317500">
              <a:spcBef>
                <a:spcPts val="1600"/>
              </a:spcBef>
              <a:buClr>
                <a:srgbClr val="555555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is a type of digital signal processing and is not concerned with understanding the content of an image.</a:t>
            </a:r>
          </a:p>
        </p:txBody>
      </p:sp>
    </p:spTree>
    <p:extLst>
      <p:ext uri="{BB962C8B-B14F-4D97-AF65-F5344CB8AC3E}">
        <p14:creationId xmlns:p14="http://schemas.microsoft.com/office/powerpoint/2010/main" val="108445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3;p17">
            <a:extLst>
              <a:ext uri="{FF2B5EF4-FFF2-40B4-BE49-F238E27FC236}">
                <a16:creationId xmlns:a16="http://schemas.microsoft.com/office/drawing/2014/main" id="{2C8219E6-C9F7-40BB-8A95-5062F96BD8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4325" y="262900"/>
            <a:ext cx="5725200" cy="7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Computer Reads an Image</a:t>
            </a:r>
            <a:endParaRPr/>
          </a:p>
        </p:txBody>
      </p:sp>
      <p:pic>
        <p:nvPicPr>
          <p:cNvPr id="3" name="Google Shape;155;p17">
            <a:extLst>
              <a:ext uri="{FF2B5EF4-FFF2-40B4-BE49-F238E27FC236}">
                <a16:creationId xmlns:a16="http://schemas.microsoft.com/office/drawing/2014/main" id="{EEBB2525-5513-401F-809D-67B2F5149D2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1424" y="974800"/>
            <a:ext cx="8281151" cy="3646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361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0;p18">
            <a:extLst>
              <a:ext uri="{FF2B5EF4-FFF2-40B4-BE49-F238E27FC236}">
                <a16:creationId xmlns:a16="http://schemas.microsoft.com/office/drawing/2014/main" id="{CCAA93A0-CF53-4E77-9D91-8BFE935DE1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3125" y="352550"/>
            <a:ext cx="75057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</a:t>
            </a:r>
            <a:endParaRPr/>
          </a:p>
        </p:txBody>
      </p:sp>
      <p:sp>
        <p:nvSpPr>
          <p:cNvPr id="3" name="Google Shape;161;p18">
            <a:extLst>
              <a:ext uri="{FF2B5EF4-FFF2-40B4-BE49-F238E27FC236}">
                <a16:creationId xmlns:a16="http://schemas.microsoft.com/office/drawing/2014/main" id="{7B4188E3-262D-4E11-AFA3-B242DD988058}"/>
              </a:ext>
            </a:extLst>
          </p:cNvPr>
          <p:cNvSpPr txBox="1">
            <a:spLocks/>
          </p:cNvSpPr>
          <p:nvPr/>
        </p:nvSpPr>
        <p:spPr>
          <a:xfrm>
            <a:off x="673475" y="1105475"/>
            <a:ext cx="7505700" cy="3701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Convolutional neural network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05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CNN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-US" sz="105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ConvNet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is a class of deep neural networks, most commonly applied to analyzing visual imagery.</a:t>
            </a: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US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type of neural networks is used in applications like image recognition or face recognition.</a:t>
            </a: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endParaRPr lang="en-US"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en-US"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162;p18">
            <a:extLst>
              <a:ext uri="{FF2B5EF4-FFF2-40B4-BE49-F238E27FC236}">
                <a16:creationId xmlns:a16="http://schemas.microsoft.com/office/drawing/2014/main" id="{3773BD0A-88CE-49C6-9DFD-DEE58F461F9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5850" y="2054049"/>
            <a:ext cx="7380950" cy="2753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355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7;p19">
            <a:extLst>
              <a:ext uri="{FF2B5EF4-FFF2-40B4-BE49-F238E27FC236}">
                <a16:creationId xmlns:a16="http://schemas.microsoft.com/office/drawing/2014/main" id="{720838C2-1EBB-4F07-BB87-B6B4033437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1050" y="285300"/>
            <a:ext cx="7505700" cy="5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CNN?</a:t>
            </a:r>
            <a:endParaRPr dirty="0"/>
          </a:p>
        </p:txBody>
      </p:sp>
      <p:pic>
        <p:nvPicPr>
          <p:cNvPr id="3" name="Google Shape;169;p19">
            <a:extLst>
              <a:ext uri="{FF2B5EF4-FFF2-40B4-BE49-F238E27FC236}">
                <a16:creationId xmlns:a16="http://schemas.microsoft.com/office/drawing/2014/main" id="{D87ADFA6-CC66-4BA8-A952-E007E550A06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8500" y="1041150"/>
            <a:ext cx="8667776" cy="339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7146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4;p20">
            <a:extLst>
              <a:ext uri="{FF2B5EF4-FFF2-40B4-BE49-F238E27FC236}">
                <a16:creationId xmlns:a16="http://schemas.microsoft.com/office/drawing/2014/main" id="{89063001-D848-4F02-AC4F-26438A69CF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CNN Pipeline</a:t>
            </a:r>
            <a:endParaRPr dirty="0"/>
          </a:p>
        </p:txBody>
      </p:sp>
      <p:sp>
        <p:nvSpPr>
          <p:cNvPr id="3" name="Google Shape;175;p20">
            <a:extLst>
              <a:ext uri="{FF2B5EF4-FFF2-40B4-BE49-F238E27FC236}">
                <a16:creationId xmlns:a16="http://schemas.microsoft.com/office/drawing/2014/main" id="{02A0228C-3A53-4F70-954F-4D1F874E3273}"/>
              </a:ext>
            </a:extLst>
          </p:cNvPr>
          <p:cNvSpPr txBox="1">
            <a:spLocks/>
          </p:cNvSpPr>
          <p:nvPr/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sz="1800" dirty="0"/>
              <a:t>Convolution </a:t>
            </a: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sz="1800" dirty="0"/>
              <a:t>Pooling</a:t>
            </a: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sz="1800" dirty="0"/>
              <a:t>Fully Connected</a:t>
            </a:r>
          </a:p>
        </p:txBody>
      </p:sp>
    </p:spTree>
    <p:extLst>
      <p:ext uri="{BB962C8B-B14F-4D97-AF65-F5344CB8AC3E}">
        <p14:creationId xmlns:p14="http://schemas.microsoft.com/office/powerpoint/2010/main" val="2675931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82;p21">
            <a:extLst>
              <a:ext uri="{FF2B5EF4-FFF2-40B4-BE49-F238E27FC236}">
                <a16:creationId xmlns:a16="http://schemas.microsoft.com/office/drawing/2014/main" id="{7D7F93CD-F689-4CFD-AB01-4B021310388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09997" y="536823"/>
            <a:ext cx="8353699" cy="46356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4117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89;p22">
            <a:extLst>
              <a:ext uri="{FF2B5EF4-FFF2-40B4-BE49-F238E27FC236}">
                <a16:creationId xmlns:a16="http://schemas.microsoft.com/office/drawing/2014/main" id="{B8B00645-E2A6-480A-B481-7BB574A102F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5898" y="1237200"/>
            <a:ext cx="9129034" cy="4515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958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204</Words>
  <Application>Microsoft Office PowerPoint</Application>
  <PresentationFormat>Widescreen</PresentationFormat>
  <Paragraphs>27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Convolution Neural Network (CNN)</vt:lpstr>
      <vt:lpstr>What is ‘Computer Vision’?</vt:lpstr>
      <vt:lpstr>Computer Vision and Image Processing  </vt:lpstr>
      <vt:lpstr>How Computer Reads an Image</vt:lpstr>
      <vt:lpstr>Convolutional Neural Network</vt:lpstr>
      <vt:lpstr>Why CNN?</vt:lpstr>
      <vt:lpstr>CNN Pipeline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Max pooling  and Average Pooling</vt:lpstr>
      <vt:lpstr>PowerPoint Presentation</vt:lpstr>
      <vt:lpstr>PowerPoint Presentation</vt:lpstr>
      <vt:lpstr>PowerPoint Presentation</vt:lpstr>
      <vt:lpstr>Final Layer</vt:lpstr>
      <vt:lpstr>Demo</vt:lpstr>
      <vt:lpstr>Transfer Learning</vt:lpstr>
      <vt:lpstr>PowerPoint Presentation</vt:lpstr>
      <vt:lpstr>Transfer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Bibek  Thapa</dc:creator>
  <cp:lastModifiedBy>Bibek  Thapa</cp:lastModifiedBy>
  <cp:revision>7</cp:revision>
  <dcterms:created xsi:type="dcterms:W3CDTF">2024-04-27T10:46:47Z</dcterms:created>
  <dcterms:modified xsi:type="dcterms:W3CDTF">2024-09-04T03:22:35Z</dcterms:modified>
</cp:coreProperties>
</file>