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9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1F0D-4C17-461F-8EDA-7A196AD2F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04A3C-CF64-4BC6-BBC4-5CBB78C20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7D63-0D7A-48C2-AD5A-6BFF9ED3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A13-D42B-4BEB-B055-83EECD4B49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0717-7CAB-4493-A5D7-15DC3508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45003-45BA-4B2A-81CD-B84B22F1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6F9-9D88-491E-9A9F-9F1A4FCA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D941-EBC3-4A46-BCF5-D6737E6B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9641E-E12E-4D9D-A4DA-8865DEF0B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86-9A02-42B4-8156-2846145A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A13-D42B-4BEB-B055-83EECD4B49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36456-53D2-4772-B7DA-BB7FAF33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1F71A-09D4-46EC-A113-28AF61B5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6F9-9D88-491E-9A9F-9F1A4FCA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7146B-41FD-4A4C-BFD6-F18E0D28C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7799E-C5B7-49D4-88EE-9F7B700B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7E27-7538-4A4D-8A24-574A1265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A13-D42B-4BEB-B055-83EECD4B49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133C-9EB8-45B0-B5EB-10EE26A5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6394-1574-4D73-BC34-19B98BAE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6F9-9D88-491E-9A9F-9F1A4FCA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3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29DB-C3D4-431D-936C-40043BDA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33BA-5712-4426-9722-803AA051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7949-0B67-42DE-ACA3-3965B513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A13-D42B-4BEB-B055-83EECD4B49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85C5-7C6E-46E6-BA2C-00D511FD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80612-39D8-4435-9A06-7F3CB79F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6F9-9D88-491E-9A9F-9F1A4FCA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3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24BE-858B-4491-9BF7-04ADD57E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0363B-EDD3-4F09-9EAA-324D6C95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4356-3D4F-4A06-8401-4EDDBD8F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A13-D42B-4BEB-B055-83EECD4B49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72679-5E5D-468F-9487-F9D8F606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11D82-7DA2-4B37-B460-124DE7A8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6F9-9D88-491E-9A9F-9F1A4FCA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ED51-3672-4C35-9726-9471914E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1C9A-7B9A-4DAA-803F-4926EBADF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A0931-A313-4B52-9D82-974B490B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492F0-4595-42F2-BA49-44407D21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A13-D42B-4BEB-B055-83EECD4B49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9758C-D296-4F96-80DA-1B5C966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088F4-C7AB-43C7-BE6E-A6CCDFF2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6F9-9D88-491E-9A9F-9F1A4FCA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DCD-19F4-49E5-B7CE-DEECEB99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8BC0-4BA5-4DF3-AEEE-E25D6694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3D96B-D857-4A43-857F-BFE5AD7B3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79666-93B9-4328-9DAF-09180DD5A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42AD5-A16E-4BB4-A065-EF16E3B39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83FA9-0C21-4D50-9934-DA963B3B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A13-D42B-4BEB-B055-83EECD4B49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E3134-9F80-4F25-AEA6-4945E06D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34AC2-9020-4CA8-BA54-91CAF127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6F9-9D88-491E-9A9F-9F1A4FCA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7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0605-9E90-4EDA-8AF7-108E1DEC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A2C93-5A9A-4A3E-B76E-121F219A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A13-D42B-4BEB-B055-83EECD4B49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B2F01-64F3-40F3-93E1-CEB18EDD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AACDF-3F72-41DE-AB31-CF7CE0DA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6F9-9D88-491E-9A9F-9F1A4FCA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0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308DE-41D0-4760-8185-32D5D71F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A13-D42B-4BEB-B055-83EECD4B49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35F90-7681-4BBC-91B6-F7C5B0D1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81670-53B2-49CE-B46E-BDC020A0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6F9-9D88-491E-9A9F-9F1A4FCA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1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1469-F0AB-409E-A653-788B2748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AC1C-B50A-4963-B1D1-2D9702EF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58E39-C0E0-477F-B147-EC16B50D0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FFB8D-833C-45AB-81FF-2205BDE3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A13-D42B-4BEB-B055-83EECD4B49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A0676-8A0B-4476-B39B-2E7F0CE9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932E8-150D-4682-B314-7BF9A77F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6F9-9D88-491E-9A9F-9F1A4FCA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ECCB-02D6-4640-AE2A-D0E540C3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CF882-DA4E-4DBD-868E-19DE04983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E48B3-DA17-4B57-B543-04F965C22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05362-0E3D-4C1E-9E46-670F2415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A13-D42B-4BEB-B055-83EECD4B49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E91F4-FC83-44CA-BC57-1ECD28E5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D97E-1EF0-48D8-946D-18CA240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D6F9-9D88-491E-9A9F-9F1A4FCA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3DF96-58D1-4D28-8B02-4F313BCC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18FBA-3CAC-4155-93D1-FA7F7AA09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6FEF-5921-4730-B3FB-62DC6C0A0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8BA13-D42B-4BEB-B055-83EECD4B49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6C1B-B908-4304-9642-9D4177692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683B-E22D-4D83-A9C6-FD569DAD3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D6F9-9D88-491E-9A9F-9F1A4FCA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5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34D3-80F9-4221-9E98-83B52D0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</a:t>
            </a:r>
          </a:p>
        </p:txBody>
      </p:sp>
      <p:pic>
        <p:nvPicPr>
          <p:cNvPr id="4104" name="Picture 8" descr="2110.01442] A review of Generative Adversarial Networks (GANs) and its  applications in a wide variety of disciplines - From Medical to Remote  Sensing">
            <a:extLst>
              <a:ext uri="{FF2B5EF4-FFF2-40B4-BE49-F238E27FC236}">
                <a16:creationId xmlns:a16="http://schemas.microsoft.com/office/drawing/2014/main" id="{84B3C4C2-053C-44ED-AD77-C4F1087D72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43" y="1870557"/>
            <a:ext cx="9986113" cy="426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2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367E-645B-4B90-948D-3213BF52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8E3E-7134-4EAC-82A7-526B8402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AN (Generative Adversarial Network) | by Afnan Amin Ali | The Startup |  Medium">
            <a:extLst>
              <a:ext uri="{FF2B5EF4-FFF2-40B4-BE49-F238E27FC236}">
                <a16:creationId xmlns:a16="http://schemas.microsoft.com/office/drawing/2014/main" id="{F5951543-4F4C-47B2-8243-CCD4046FF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4775"/>
            <a:ext cx="11430000" cy="66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5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N (Generative adversarial network) - Loss Functions">
            <a:extLst>
              <a:ext uri="{FF2B5EF4-FFF2-40B4-BE49-F238E27FC236}">
                <a16:creationId xmlns:a16="http://schemas.microsoft.com/office/drawing/2014/main" id="{402ECDDE-D598-4BF9-819C-B869B8EC66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282" y="973369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4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F678-C35A-4B8A-B5F6-22CA4FDA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 over the years</a:t>
            </a:r>
          </a:p>
        </p:txBody>
      </p:sp>
      <p:pic>
        <p:nvPicPr>
          <p:cNvPr id="5122" name="Picture 2" descr="Advances in GANs over the years. | Download Scientific Diagram">
            <a:extLst>
              <a:ext uri="{FF2B5EF4-FFF2-40B4-BE49-F238E27FC236}">
                <a16:creationId xmlns:a16="http://schemas.microsoft.com/office/drawing/2014/main" id="{1F14E660-2205-46F8-BB92-7C27967DA5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238" y="2787589"/>
            <a:ext cx="8591424" cy="299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07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396F-4BAE-4CB1-A50F-87CA7B8E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75B5-DCAE-4D4F-9F95-BEFF3011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7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GANS</vt:lpstr>
      <vt:lpstr>PowerPoint Presentation</vt:lpstr>
      <vt:lpstr>PowerPoint Presentation</vt:lpstr>
      <vt:lpstr>GANs over the years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</dc:title>
  <dc:creator>Bibek  Thapa</dc:creator>
  <cp:lastModifiedBy>Bibek  Thapa</cp:lastModifiedBy>
  <cp:revision>3</cp:revision>
  <dcterms:created xsi:type="dcterms:W3CDTF">2024-06-18T09:12:33Z</dcterms:created>
  <dcterms:modified xsi:type="dcterms:W3CDTF">2024-06-19T06:44:39Z</dcterms:modified>
</cp:coreProperties>
</file>