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3" r:id="rId6"/>
    <p:sldId id="264" r:id="rId7"/>
    <p:sldId id="258"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4817-0ACD-4847-86BD-0B24761A7E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0EE499-1BAF-4374-95A9-75135A00A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46202-9E16-490A-B797-E4ECB50BF934}"/>
              </a:ext>
            </a:extLst>
          </p:cNvPr>
          <p:cNvSpPr>
            <a:spLocks noGrp="1"/>
          </p:cNvSpPr>
          <p:nvPr>
            <p:ph type="dt" sz="half" idx="10"/>
          </p:nvPr>
        </p:nvSpPr>
        <p:spPr/>
        <p:txBody>
          <a:bodyPr/>
          <a:lstStyle/>
          <a:p>
            <a:fld id="{355D7DDB-8E9F-4E15-A794-27C038C6FF1F}" type="datetimeFigureOut">
              <a:rPr lang="en-US" smtClean="0"/>
              <a:t>11/15/2024</a:t>
            </a:fld>
            <a:endParaRPr lang="en-US"/>
          </a:p>
        </p:txBody>
      </p:sp>
      <p:sp>
        <p:nvSpPr>
          <p:cNvPr id="5" name="Footer Placeholder 4">
            <a:extLst>
              <a:ext uri="{FF2B5EF4-FFF2-40B4-BE49-F238E27FC236}">
                <a16:creationId xmlns:a16="http://schemas.microsoft.com/office/drawing/2014/main" id="{21A2DB3A-62E2-4865-BE48-36E08FF4D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43EAB-F2FD-449C-BDE4-FF8C040EE3B1}"/>
              </a:ext>
            </a:extLst>
          </p:cNvPr>
          <p:cNvSpPr>
            <a:spLocks noGrp="1"/>
          </p:cNvSpPr>
          <p:nvPr>
            <p:ph type="sldNum" sz="quarter" idx="12"/>
          </p:nvPr>
        </p:nvSpPr>
        <p:spPr/>
        <p:txBody>
          <a:bodyPr/>
          <a:lstStyle/>
          <a:p>
            <a:fld id="{11740904-FBED-4D68-ADC4-E8369BA1DF79}" type="slidenum">
              <a:rPr lang="en-US" smtClean="0"/>
              <a:t>‹#›</a:t>
            </a:fld>
            <a:endParaRPr lang="en-US"/>
          </a:p>
        </p:txBody>
      </p:sp>
    </p:spTree>
    <p:extLst>
      <p:ext uri="{BB962C8B-B14F-4D97-AF65-F5344CB8AC3E}">
        <p14:creationId xmlns:p14="http://schemas.microsoft.com/office/powerpoint/2010/main" val="132697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239BE-4859-4D5C-94B6-1763E2C181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8D2E65-42B8-4B0B-A392-C53FB798A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8B5E9-79DE-4ECC-92BE-EFC6001E250C}"/>
              </a:ext>
            </a:extLst>
          </p:cNvPr>
          <p:cNvSpPr>
            <a:spLocks noGrp="1"/>
          </p:cNvSpPr>
          <p:nvPr>
            <p:ph type="dt" sz="half" idx="10"/>
          </p:nvPr>
        </p:nvSpPr>
        <p:spPr/>
        <p:txBody>
          <a:bodyPr/>
          <a:lstStyle/>
          <a:p>
            <a:fld id="{355D7DDB-8E9F-4E15-A794-27C038C6FF1F}" type="datetimeFigureOut">
              <a:rPr lang="en-US" smtClean="0"/>
              <a:t>11/15/2024</a:t>
            </a:fld>
            <a:endParaRPr lang="en-US"/>
          </a:p>
        </p:txBody>
      </p:sp>
      <p:sp>
        <p:nvSpPr>
          <p:cNvPr id="5" name="Footer Placeholder 4">
            <a:extLst>
              <a:ext uri="{FF2B5EF4-FFF2-40B4-BE49-F238E27FC236}">
                <a16:creationId xmlns:a16="http://schemas.microsoft.com/office/drawing/2014/main" id="{249FBEAD-CF84-475F-8A1E-68EE67A5A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68CEC-CF0E-4A15-86F4-3E6FECE33236}"/>
              </a:ext>
            </a:extLst>
          </p:cNvPr>
          <p:cNvSpPr>
            <a:spLocks noGrp="1"/>
          </p:cNvSpPr>
          <p:nvPr>
            <p:ph type="sldNum" sz="quarter" idx="12"/>
          </p:nvPr>
        </p:nvSpPr>
        <p:spPr/>
        <p:txBody>
          <a:bodyPr/>
          <a:lstStyle/>
          <a:p>
            <a:fld id="{11740904-FBED-4D68-ADC4-E8369BA1DF79}" type="slidenum">
              <a:rPr lang="en-US" smtClean="0"/>
              <a:t>‹#›</a:t>
            </a:fld>
            <a:endParaRPr lang="en-US"/>
          </a:p>
        </p:txBody>
      </p:sp>
    </p:spTree>
    <p:extLst>
      <p:ext uri="{BB962C8B-B14F-4D97-AF65-F5344CB8AC3E}">
        <p14:creationId xmlns:p14="http://schemas.microsoft.com/office/powerpoint/2010/main" val="70479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F7958E-9695-46EB-B6E4-9A16473F1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F88049-E743-47B4-B91A-12FCC9CEF0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36270-0A6E-41F1-B2FD-E07E4DB43C1A}"/>
              </a:ext>
            </a:extLst>
          </p:cNvPr>
          <p:cNvSpPr>
            <a:spLocks noGrp="1"/>
          </p:cNvSpPr>
          <p:nvPr>
            <p:ph type="dt" sz="half" idx="10"/>
          </p:nvPr>
        </p:nvSpPr>
        <p:spPr/>
        <p:txBody>
          <a:bodyPr/>
          <a:lstStyle/>
          <a:p>
            <a:fld id="{355D7DDB-8E9F-4E15-A794-27C038C6FF1F}" type="datetimeFigureOut">
              <a:rPr lang="en-US" smtClean="0"/>
              <a:t>11/15/2024</a:t>
            </a:fld>
            <a:endParaRPr lang="en-US"/>
          </a:p>
        </p:txBody>
      </p:sp>
      <p:sp>
        <p:nvSpPr>
          <p:cNvPr id="5" name="Footer Placeholder 4">
            <a:extLst>
              <a:ext uri="{FF2B5EF4-FFF2-40B4-BE49-F238E27FC236}">
                <a16:creationId xmlns:a16="http://schemas.microsoft.com/office/drawing/2014/main" id="{02FCB98A-96A5-40B6-B6BC-501E7CCCA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B3938-BC19-4831-9A7C-E78C1C267E64}"/>
              </a:ext>
            </a:extLst>
          </p:cNvPr>
          <p:cNvSpPr>
            <a:spLocks noGrp="1"/>
          </p:cNvSpPr>
          <p:nvPr>
            <p:ph type="sldNum" sz="quarter" idx="12"/>
          </p:nvPr>
        </p:nvSpPr>
        <p:spPr/>
        <p:txBody>
          <a:bodyPr/>
          <a:lstStyle/>
          <a:p>
            <a:fld id="{11740904-FBED-4D68-ADC4-E8369BA1DF79}" type="slidenum">
              <a:rPr lang="en-US" smtClean="0"/>
              <a:t>‹#›</a:t>
            </a:fld>
            <a:endParaRPr lang="en-US"/>
          </a:p>
        </p:txBody>
      </p:sp>
    </p:spTree>
    <p:extLst>
      <p:ext uri="{BB962C8B-B14F-4D97-AF65-F5344CB8AC3E}">
        <p14:creationId xmlns:p14="http://schemas.microsoft.com/office/powerpoint/2010/main" val="108864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7E9F-3F11-457A-B029-7BA85BBA4B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E65256-954C-40E1-AB58-7B81E5E431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6876C-7619-4F02-9137-BEFEF74856FA}"/>
              </a:ext>
            </a:extLst>
          </p:cNvPr>
          <p:cNvSpPr>
            <a:spLocks noGrp="1"/>
          </p:cNvSpPr>
          <p:nvPr>
            <p:ph type="dt" sz="half" idx="10"/>
          </p:nvPr>
        </p:nvSpPr>
        <p:spPr/>
        <p:txBody>
          <a:bodyPr/>
          <a:lstStyle/>
          <a:p>
            <a:fld id="{355D7DDB-8E9F-4E15-A794-27C038C6FF1F}" type="datetimeFigureOut">
              <a:rPr lang="en-US" smtClean="0"/>
              <a:t>11/15/2024</a:t>
            </a:fld>
            <a:endParaRPr lang="en-US"/>
          </a:p>
        </p:txBody>
      </p:sp>
      <p:sp>
        <p:nvSpPr>
          <p:cNvPr id="5" name="Footer Placeholder 4">
            <a:extLst>
              <a:ext uri="{FF2B5EF4-FFF2-40B4-BE49-F238E27FC236}">
                <a16:creationId xmlns:a16="http://schemas.microsoft.com/office/drawing/2014/main" id="{C66614BA-9219-42FE-BD0B-EB5A6942D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F502D-3EF4-45BF-96C4-6A5369A33456}"/>
              </a:ext>
            </a:extLst>
          </p:cNvPr>
          <p:cNvSpPr>
            <a:spLocks noGrp="1"/>
          </p:cNvSpPr>
          <p:nvPr>
            <p:ph type="sldNum" sz="quarter" idx="12"/>
          </p:nvPr>
        </p:nvSpPr>
        <p:spPr/>
        <p:txBody>
          <a:bodyPr/>
          <a:lstStyle/>
          <a:p>
            <a:fld id="{11740904-FBED-4D68-ADC4-E8369BA1DF79}" type="slidenum">
              <a:rPr lang="en-US" smtClean="0"/>
              <a:t>‹#›</a:t>
            </a:fld>
            <a:endParaRPr lang="en-US"/>
          </a:p>
        </p:txBody>
      </p:sp>
    </p:spTree>
    <p:extLst>
      <p:ext uri="{BB962C8B-B14F-4D97-AF65-F5344CB8AC3E}">
        <p14:creationId xmlns:p14="http://schemas.microsoft.com/office/powerpoint/2010/main" val="135559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91DA-859E-4B5F-B8F7-79CA2BC2EC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952585-81B5-409A-A8A6-78AA8E7DB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8A35D7-25C7-4B76-BBBB-63DB22DD0B50}"/>
              </a:ext>
            </a:extLst>
          </p:cNvPr>
          <p:cNvSpPr>
            <a:spLocks noGrp="1"/>
          </p:cNvSpPr>
          <p:nvPr>
            <p:ph type="dt" sz="half" idx="10"/>
          </p:nvPr>
        </p:nvSpPr>
        <p:spPr/>
        <p:txBody>
          <a:bodyPr/>
          <a:lstStyle/>
          <a:p>
            <a:fld id="{355D7DDB-8E9F-4E15-A794-27C038C6FF1F}" type="datetimeFigureOut">
              <a:rPr lang="en-US" smtClean="0"/>
              <a:t>11/15/2024</a:t>
            </a:fld>
            <a:endParaRPr lang="en-US"/>
          </a:p>
        </p:txBody>
      </p:sp>
      <p:sp>
        <p:nvSpPr>
          <p:cNvPr id="5" name="Footer Placeholder 4">
            <a:extLst>
              <a:ext uri="{FF2B5EF4-FFF2-40B4-BE49-F238E27FC236}">
                <a16:creationId xmlns:a16="http://schemas.microsoft.com/office/drawing/2014/main" id="{CCB0AA54-5173-4EE3-80AE-F252D193A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3E622-9BAA-4D09-89A8-FC05A8380147}"/>
              </a:ext>
            </a:extLst>
          </p:cNvPr>
          <p:cNvSpPr>
            <a:spLocks noGrp="1"/>
          </p:cNvSpPr>
          <p:nvPr>
            <p:ph type="sldNum" sz="quarter" idx="12"/>
          </p:nvPr>
        </p:nvSpPr>
        <p:spPr/>
        <p:txBody>
          <a:bodyPr/>
          <a:lstStyle/>
          <a:p>
            <a:fld id="{11740904-FBED-4D68-ADC4-E8369BA1DF79}" type="slidenum">
              <a:rPr lang="en-US" smtClean="0"/>
              <a:t>‹#›</a:t>
            </a:fld>
            <a:endParaRPr lang="en-US"/>
          </a:p>
        </p:txBody>
      </p:sp>
    </p:spTree>
    <p:extLst>
      <p:ext uri="{BB962C8B-B14F-4D97-AF65-F5344CB8AC3E}">
        <p14:creationId xmlns:p14="http://schemas.microsoft.com/office/powerpoint/2010/main" val="89761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87FF-CB38-466F-9E44-A96C14A728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B14A68-A298-47CF-A332-4D51DD1805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BD76E5-294B-4E4E-90EF-0D92106406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E45D2C-7D83-426D-B884-4C9AF9E5AEC7}"/>
              </a:ext>
            </a:extLst>
          </p:cNvPr>
          <p:cNvSpPr>
            <a:spLocks noGrp="1"/>
          </p:cNvSpPr>
          <p:nvPr>
            <p:ph type="dt" sz="half" idx="10"/>
          </p:nvPr>
        </p:nvSpPr>
        <p:spPr/>
        <p:txBody>
          <a:bodyPr/>
          <a:lstStyle/>
          <a:p>
            <a:fld id="{355D7DDB-8E9F-4E15-A794-27C038C6FF1F}" type="datetimeFigureOut">
              <a:rPr lang="en-US" smtClean="0"/>
              <a:t>11/15/2024</a:t>
            </a:fld>
            <a:endParaRPr lang="en-US"/>
          </a:p>
        </p:txBody>
      </p:sp>
      <p:sp>
        <p:nvSpPr>
          <p:cNvPr id="6" name="Footer Placeholder 5">
            <a:extLst>
              <a:ext uri="{FF2B5EF4-FFF2-40B4-BE49-F238E27FC236}">
                <a16:creationId xmlns:a16="http://schemas.microsoft.com/office/drawing/2014/main" id="{CB7AA36B-48AE-49D1-B6DB-F9D37BF2C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3CC0EF-B184-4DFA-B377-10FF185D2975}"/>
              </a:ext>
            </a:extLst>
          </p:cNvPr>
          <p:cNvSpPr>
            <a:spLocks noGrp="1"/>
          </p:cNvSpPr>
          <p:nvPr>
            <p:ph type="sldNum" sz="quarter" idx="12"/>
          </p:nvPr>
        </p:nvSpPr>
        <p:spPr/>
        <p:txBody>
          <a:bodyPr/>
          <a:lstStyle/>
          <a:p>
            <a:fld id="{11740904-FBED-4D68-ADC4-E8369BA1DF79}" type="slidenum">
              <a:rPr lang="en-US" smtClean="0"/>
              <a:t>‹#›</a:t>
            </a:fld>
            <a:endParaRPr lang="en-US"/>
          </a:p>
        </p:txBody>
      </p:sp>
    </p:spTree>
    <p:extLst>
      <p:ext uri="{BB962C8B-B14F-4D97-AF65-F5344CB8AC3E}">
        <p14:creationId xmlns:p14="http://schemas.microsoft.com/office/powerpoint/2010/main" val="2116644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F24E-2989-4FE6-A530-BF027A7DFA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2ABFE2-2B8A-4BA5-8754-71CBB37B2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9D96B5-9727-49FB-AAFF-4350699E9A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C1DF67-AAED-4A94-B167-8F187FBD31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CE89A5-B05F-4B56-8C79-AED0192030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67060E-6233-4037-8051-293CA0FF39FD}"/>
              </a:ext>
            </a:extLst>
          </p:cNvPr>
          <p:cNvSpPr>
            <a:spLocks noGrp="1"/>
          </p:cNvSpPr>
          <p:nvPr>
            <p:ph type="dt" sz="half" idx="10"/>
          </p:nvPr>
        </p:nvSpPr>
        <p:spPr/>
        <p:txBody>
          <a:bodyPr/>
          <a:lstStyle/>
          <a:p>
            <a:fld id="{355D7DDB-8E9F-4E15-A794-27C038C6FF1F}" type="datetimeFigureOut">
              <a:rPr lang="en-US" smtClean="0"/>
              <a:t>11/15/2024</a:t>
            </a:fld>
            <a:endParaRPr lang="en-US"/>
          </a:p>
        </p:txBody>
      </p:sp>
      <p:sp>
        <p:nvSpPr>
          <p:cNvPr id="8" name="Footer Placeholder 7">
            <a:extLst>
              <a:ext uri="{FF2B5EF4-FFF2-40B4-BE49-F238E27FC236}">
                <a16:creationId xmlns:a16="http://schemas.microsoft.com/office/drawing/2014/main" id="{EFC6E19C-2891-4F83-83CB-14EF86A5A0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B89276-6385-427B-ABFF-CB2E7A332E88}"/>
              </a:ext>
            </a:extLst>
          </p:cNvPr>
          <p:cNvSpPr>
            <a:spLocks noGrp="1"/>
          </p:cNvSpPr>
          <p:nvPr>
            <p:ph type="sldNum" sz="quarter" idx="12"/>
          </p:nvPr>
        </p:nvSpPr>
        <p:spPr/>
        <p:txBody>
          <a:bodyPr/>
          <a:lstStyle/>
          <a:p>
            <a:fld id="{11740904-FBED-4D68-ADC4-E8369BA1DF79}" type="slidenum">
              <a:rPr lang="en-US" smtClean="0"/>
              <a:t>‹#›</a:t>
            </a:fld>
            <a:endParaRPr lang="en-US"/>
          </a:p>
        </p:txBody>
      </p:sp>
    </p:spTree>
    <p:extLst>
      <p:ext uri="{BB962C8B-B14F-4D97-AF65-F5344CB8AC3E}">
        <p14:creationId xmlns:p14="http://schemas.microsoft.com/office/powerpoint/2010/main" val="1272462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EB6E-153F-4027-BF4D-13B29E5E14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A3E4AF-02BF-4464-A384-564655682941}"/>
              </a:ext>
            </a:extLst>
          </p:cNvPr>
          <p:cNvSpPr>
            <a:spLocks noGrp="1"/>
          </p:cNvSpPr>
          <p:nvPr>
            <p:ph type="dt" sz="half" idx="10"/>
          </p:nvPr>
        </p:nvSpPr>
        <p:spPr/>
        <p:txBody>
          <a:bodyPr/>
          <a:lstStyle/>
          <a:p>
            <a:fld id="{355D7DDB-8E9F-4E15-A794-27C038C6FF1F}" type="datetimeFigureOut">
              <a:rPr lang="en-US" smtClean="0"/>
              <a:t>11/15/2024</a:t>
            </a:fld>
            <a:endParaRPr lang="en-US"/>
          </a:p>
        </p:txBody>
      </p:sp>
      <p:sp>
        <p:nvSpPr>
          <p:cNvPr id="4" name="Footer Placeholder 3">
            <a:extLst>
              <a:ext uri="{FF2B5EF4-FFF2-40B4-BE49-F238E27FC236}">
                <a16:creationId xmlns:a16="http://schemas.microsoft.com/office/drawing/2014/main" id="{6365BFD6-72B2-4F53-A24F-32A5178698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5C49A8-FF70-4788-A968-F6A380F15FD9}"/>
              </a:ext>
            </a:extLst>
          </p:cNvPr>
          <p:cNvSpPr>
            <a:spLocks noGrp="1"/>
          </p:cNvSpPr>
          <p:nvPr>
            <p:ph type="sldNum" sz="quarter" idx="12"/>
          </p:nvPr>
        </p:nvSpPr>
        <p:spPr/>
        <p:txBody>
          <a:bodyPr/>
          <a:lstStyle/>
          <a:p>
            <a:fld id="{11740904-FBED-4D68-ADC4-E8369BA1DF79}" type="slidenum">
              <a:rPr lang="en-US" smtClean="0"/>
              <a:t>‹#›</a:t>
            </a:fld>
            <a:endParaRPr lang="en-US"/>
          </a:p>
        </p:txBody>
      </p:sp>
    </p:spTree>
    <p:extLst>
      <p:ext uri="{BB962C8B-B14F-4D97-AF65-F5344CB8AC3E}">
        <p14:creationId xmlns:p14="http://schemas.microsoft.com/office/powerpoint/2010/main" val="356444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E3D147-10B3-4106-870F-F4F08F131B3C}"/>
              </a:ext>
            </a:extLst>
          </p:cNvPr>
          <p:cNvSpPr>
            <a:spLocks noGrp="1"/>
          </p:cNvSpPr>
          <p:nvPr>
            <p:ph type="dt" sz="half" idx="10"/>
          </p:nvPr>
        </p:nvSpPr>
        <p:spPr/>
        <p:txBody>
          <a:bodyPr/>
          <a:lstStyle/>
          <a:p>
            <a:fld id="{355D7DDB-8E9F-4E15-A794-27C038C6FF1F}" type="datetimeFigureOut">
              <a:rPr lang="en-US" smtClean="0"/>
              <a:t>11/15/2024</a:t>
            </a:fld>
            <a:endParaRPr lang="en-US"/>
          </a:p>
        </p:txBody>
      </p:sp>
      <p:sp>
        <p:nvSpPr>
          <p:cNvPr id="3" name="Footer Placeholder 2">
            <a:extLst>
              <a:ext uri="{FF2B5EF4-FFF2-40B4-BE49-F238E27FC236}">
                <a16:creationId xmlns:a16="http://schemas.microsoft.com/office/drawing/2014/main" id="{AC5A91AB-EC26-477E-85F1-DDFE26B73E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516151-F9AD-4B37-A326-83468469FCD4}"/>
              </a:ext>
            </a:extLst>
          </p:cNvPr>
          <p:cNvSpPr>
            <a:spLocks noGrp="1"/>
          </p:cNvSpPr>
          <p:nvPr>
            <p:ph type="sldNum" sz="quarter" idx="12"/>
          </p:nvPr>
        </p:nvSpPr>
        <p:spPr/>
        <p:txBody>
          <a:bodyPr/>
          <a:lstStyle/>
          <a:p>
            <a:fld id="{11740904-FBED-4D68-ADC4-E8369BA1DF79}" type="slidenum">
              <a:rPr lang="en-US" smtClean="0"/>
              <a:t>‹#›</a:t>
            </a:fld>
            <a:endParaRPr lang="en-US"/>
          </a:p>
        </p:txBody>
      </p:sp>
    </p:spTree>
    <p:extLst>
      <p:ext uri="{BB962C8B-B14F-4D97-AF65-F5344CB8AC3E}">
        <p14:creationId xmlns:p14="http://schemas.microsoft.com/office/powerpoint/2010/main" val="213941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8BF2-95DF-470F-9109-042FDCEC8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391A57-AA45-4738-8032-D3CA5389EC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54B553-0834-4C21-B6B8-7FB705085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0AD02F-469D-49BB-8A73-5508215DB9B0}"/>
              </a:ext>
            </a:extLst>
          </p:cNvPr>
          <p:cNvSpPr>
            <a:spLocks noGrp="1"/>
          </p:cNvSpPr>
          <p:nvPr>
            <p:ph type="dt" sz="half" idx="10"/>
          </p:nvPr>
        </p:nvSpPr>
        <p:spPr/>
        <p:txBody>
          <a:bodyPr/>
          <a:lstStyle/>
          <a:p>
            <a:fld id="{355D7DDB-8E9F-4E15-A794-27C038C6FF1F}" type="datetimeFigureOut">
              <a:rPr lang="en-US" smtClean="0"/>
              <a:t>11/15/2024</a:t>
            </a:fld>
            <a:endParaRPr lang="en-US"/>
          </a:p>
        </p:txBody>
      </p:sp>
      <p:sp>
        <p:nvSpPr>
          <p:cNvPr id="6" name="Footer Placeholder 5">
            <a:extLst>
              <a:ext uri="{FF2B5EF4-FFF2-40B4-BE49-F238E27FC236}">
                <a16:creationId xmlns:a16="http://schemas.microsoft.com/office/drawing/2014/main" id="{E64597F4-7EB0-4A04-A25F-85CD396D0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CD09F3-E050-4FED-92BB-C39CCEEF2B3E}"/>
              </a:ext>
            </a:extLst>
          </p:cNvPr>
          <p:cNvSpPr>
            <a:spLocks noGrp="1"/>
          </p:cNvSpPr>
          <p:nvPr>
            <p:ph type="sldNum" sz="quarter" idx="12"/>
          </p:nvPr>
        </p:nvSpPr>
        <p:spPr/>
        <p:txBody>
          <a:bodyPr/>
          <a:lstStyle/>
          <a:p>
            <a:fld id="{11740904-FBED-4D68-ADC4-E8369BA1DF79}" type="slidenum">
              <a:rPr lang="en-US" smtClean="0"/>
              <a:t>‹#›</a:t>
            </a:fld>
            <a:endParaRPr lang="en-US"/>
          </a:p>
        </p:txBody>
      </p:sp>
    </p:spTree>
    <p:extLst>
      <p:ext uri="{BB962C8B-B14F-4D97-AF65-F5344CB8AC3E}">
        <p14:creationId xmlns:p14="http://schemas.microsoft.com/office/powerpoint/2010/main" val="327080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AB1C-122F-47E2-B3B4-58061E92A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9A3A7-49F9-4083-909D-A6C758FA69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2A7D37-F2D0-4BAD-9F91-E1B82229E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BC02B-DFAE-4BEF-B3F3-4E251A9D3E25}"/>
              </a:ext>
            </a:extLst>
          </p:cNvPr>
          <p:cNvSpPr>
            <a:spLocks noGrp="1"/>
          </p:cNvSpPr>
          <p:nvPr>
            <p:ph type="dt" sz="half" idx="10"/>
          </p:nvPr>
        </p:nvSpPr>
        <p:spPr/>
        <p:txBody>
          <a:bodyPr/>
          <a:lstStyle/>
          <a:p>
            <a:fld id="{355D7DDB-8E9F-4E15-A794-27C038C6FF1F}" type="datetimeFigureOut">
              <a:rPr lang="en-US" smtClean="0"/>
              <a:t>11/15/2024</a:t>
            </a:fld>
            <a:endParaRPr lang="en-US"/>
          </a:p>
        </p:txBody>
      </p:sp>
      <p:sp>
        <p:nvSpPr>
          <p:cNvPr id="6" name="Footer Placeholder 5">
            <a:extLst>
              <a:ext uri="{FF2B5EF4-FFF2-40B4-BE49-F238E27FC236}">
                <a16:creationId xmlns:a16="http://schemas.microsoft.com/office/drawing/2014/main" id="{1F53A9B5-AF6A-4966-A605-3EF5E32B5C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8B2B7-6D89-47C9-B082-42C1D009BABB}"/>
              </a:ext>
            </a:extLst>
          </p:cNvPr>
          <p:cNvSpPr>
            <a:spLocks noGrp="1"/>
          </p:cNvSpPr>
          <p:nvPr>
            <p:ph type="sldNum" sz="quarter" idx="12"/>
          </p:nvPr>
        </p:nvSpPr>
        <p:spPr/>
        <p:txBody>
          <a:bodyPr/>
          <a:lstStyle/>
          <a:p>
            <a:fld id="{11740904-FBED-4D68-ADC4-E8369BA1DF79}" type="slidenum">
              <a:rPr lang="en-US" smtClean="0"/>
              <a:t>‹#›</a:t>
            </a:fld>
            <a:endParaRPr lang="en-US"/>
          </a:p>
        </p:txBody>
      </p:sp>
    </p:spTree>
    <p:extLst>
      <p:ext uri="{BB962C8B-B14F-4D97-AF65-F5344CB8AC3E}">
        <p14:creationId xmlns:p14="http://schemas.microsoft.com/office/powerpoint/2010/main" val="25928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C09CF-BA49-40EC-88A4-6CA8FDE49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CD6876-6EE7-4E13-B2A2-4A307C043D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754EC-920C-4C50-AFA9-F64A87E27E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D7DDB-8E9F-4E15-A794-27C038C6FF1F}" type="datetimeFigureOut">
              <a:rPr lang="en-US" smtClean="0"/>
              <a:t>11/15/2024</a:t>
            </a:fld>
            <a:endParaRPr lang="en-US"/>
          </a:p>
        </p:txBody>
      </p:sp>
      <p:sp>
        <p:nvSpPr>
          <p:cNvPr id="5" name="Footer Placeholder 4">
            <a:extLst>
              <a:ext uri="{FF2B5EF4-FFF2-40B4-BE49-F238E27FC236}">
                <a16:creationId xmlns:a16="http://schemas.microsoft.com/office/drawing/2014/main" id="{F26B5524-ED4F-4668-917A-D25C9F2FBE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A11EE9-CACE-452F-A490-A49F871E83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40904-FBED-4D68-ADC4-E8369BA1DF79}" type="slidenum">
              <a:rPr lang="en-US" smtClean="0"/>
              <a:t>‹#›</a:t>
            </a:fld>
            <a:endParaRPr lang="en-US"/>
          </a:p>
        </p:txBody>
      </p:sp>
    </p:spTree>
    <p:extLst>
      <p:ext uri="{BB962C8B-B14F-4D97-AF65-F5344CB8AC3E}">
        <p14:creationId xmlns:p14="http://schemas.microsoft.com/office/powerpoint/2010/main" val="2712243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0E5F-F673-46BD-9DA3-A79902F08688}"/>
              </a:ext>
            </a:extLst>
          </p:cNvPr>
          <p:cNvSpPr>
            <a:spLocks noGrp="1"/>
          </p:cNvSpPr>
          <p:nvPr>
            <p:ph type="ctrTitle"/>
          </p:nvPr>
        </p:nvSpPr>
        <p:spPr/>
        <p:txBody>
          <a:bodyPr/>
          <a:lstStyle/>
          <a:p>
            <a:r>
              <a:rPr lang="en-US" dirty="0"/>
              <a:t>Underfitting and Overfitting</a:t>
            </a:r>
          </a:p>
        </p:txBody>
      </p:sp>
      <p:sp>
        <p:nvSpPr>
          <p:cNvPr id="3" name="Subtitle 2">
            <a:extLst>
              <a:ext uri="{FF2B5EF4-FFF2-40B4-BE49-F238E27FC236}">
                <a16:creationId xmlns:a16="http://schemas.microsoft.com/office/drawing/2014/main" id="{10D28C36-DA54-489B-972E-C145EF5D4FA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4633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B8EE-C622-44D9-AD22-0AC02D25CF40}"/>
              </a:ext>
            </a:extLst>
          </p:cNvPr>
          <p:cNvSpPr>
            <a:spLocks noGrp="1"/>
          </p:cNvSpPr>
          <p:nvPr>
            <p:ph type="title"/>
          </p:nvPr>
        </p:nvSpPr>
        <p:spPr/>
        <p:txBody>
          <a:bodyPr/>
          <a:lstStyle/>
          <a:p>
            <a:r>
              <a:rPr lang="en-US" dirty="0"/>
              <a:t>Bias and Variance</a:t>
            </a:r>
          </a:p>
        </p:txBody>
      </p:sp>
      <p:sp>
        <p:nvSpPr>
          <p:cNvPr id="3" name="Content Placeholder 2">
            <a:extLst>
              <a:ext uri="{FF2B5EF4-FFF2-40B4-BE49-F238E27FC236}">
                <a16:creationId xmlns:a16="http://schemas.microsoft.com/office/drawing/2014/main" id="{9E8164E9-C45C-4F03-B487-6CBB77BFB097}"/>
              </a:ext>
            </a:extLst>
          </p:cNvPr>
          <p:cNvSpPr>
            <a:spLocks noGrp="1"/>
          </p:cNvSpPr>
          <p:nvPr>
            <p:ph idx="1"/>
          </p:nvPr>
        </p:nvSpPr>
        <p:spPr/>
        <p:txBody>
          <a:bodyPr/>
          <a:lstStyle/>
          <a:p>
            <a:r>
              <a:rPr lang="en-US" dirty="0"/>
              <a:t>Bias – error caused because the model can not represent the concept</a:t>
            </a:r>
          </a:p>
          <a:p>
            <a:endParaRPr lang="en-US" dirty="0"/>
          </a:p>
          <a:p>
            <a:r>
              <a:rPr lang="en-US" dirty="0"/>
              <a:t>Variance – error caused because the learning algorithm overreacts to small changes (noise) in the training data</a:t>
            </a:r>
          </a:p>
          <a:p>
            <a:endParaRPr lang="en-US" dirty="0"/>
          </a:p>
          <a:p>
            <a:pPr marL="0" indent="0">
              <a:buNone/>
            </a:pPr>
            <a:endParaRPr lang="en-US" dirty="0"/>
          </a:p>
        </p:txBody>
      </p:sp>
    </p:spTree>
    <p:extLst>
      <p:ext uri="{BB962C8B-B14F-4D97-AF65-F5344CB8AC3E}">
        <p14:creationId xmlns:p14="http://schemas.microsoft.com/office/powerpoint/2010/main" val="131357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8599-2CC4-46AC-9997-41BEB23F004C}"/>
              </a:ext>
            </a:extLst>
          </p:cNvPr>
          <p:cNvSpPr>
            <a:spLocks noGrp="1"/>
          </p:cNvSpPr>
          <p:nvPr>
            <p:ph type="title"/>
          </p:nvPr>
        </p:nvSpPr>
        <p:spPr/>
        <p:txBody>
          <a:bodyPr/>
          <a:lstStyle/>
          <a:p>
            <a:r>
              <a:rPr lang="en-US" dirty="0"/>
              <a:t>Bias and variance</a:t>
            </a:r>
          </a:p>
        </p:txBody>
      </p:sp>
      <p:pic>
        <p:nvPicPr>
          <p:cNvPr id="2054" name="Picture 6" descr="Understanding the Bias-Variance Tradeoff | by Seema Singh | Towards Data  Science">
            <a:extLst>
              <a:ext uri="{FF2B5EF4-FFF2-40B4-BE49-F238E27FC236}">
                <a16:creationId xmlns:a16="http://schemas.microsoft.com/office/drawing/2014/main" id="{E3DE5A4D-5910-4A7C-9E06-0CE5FED94E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4369" y="1253331"/>
            <a:ext cx="472488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17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5931B-ADF7-4561-9B26-E815AA3286C8}"/>
              </a:ext>
            </a:extLst>
          </p:cNvPr>
          <p:cNvSpPr>
            <a:spLocks noGrp="1"/>
          </p:cNvSpPr>
          <p:nvPr>
            <p:ph type="title"/>
          </p:nvPr>
        </p:nvSpPr>
        <p:spPr/>
        <p:txBody>
          <a:bodyPr/>
          <a:lstStyle/>
          <a:p>
            <a:r>
              <a:rPr lang="en-US" b="1" dirty="0"/>
              <a:t>Underfitting</a:t>
            </a:r>
            <a:br>
              <a:rPr lang="en-US" b="1" dirty="0"/>
            </a:br>
            <a:endParaRPr lang="en-US" dirty="0"/>
          </a:p>
        </p:txBody>
      </p:sp>
      <p:sp>
        <p:nvSpPr>
          <p:cNvPr id="3" name="Content Placeholder 2">
            <a:extLst>
              <a:ext uri="{FF2B5EF4-FFF2-40B4-BE49-F238E27FC236}">
                <a16:creationId xmlns:a16="http://schemas.microsoft.com/office/drawing/2014/main" id="{AC628AFD-A37B-4E62-B915-6894E82FE9CA}"/>
              </a:ext>
            </a:extLst>
          </p:cNvPr>
          <p:cNvSpPr>
            <a:spLocks noGrp="1"/>
          </p:cNvSpPr>
          <p:nvPr>
            <p:ph idx="1"/>
          </p:nvPr>
        </p:nvSpPr>
        <p:spPr/>
        <p:txBody>
          <a:bodyPr>
            <a:normAutofit fontScale="62500" lnSpcReduction="20000"/>
          </a:bodyPr>
          <a:lstStyle/>
          <a:p>
            <a:pPr>
              <a:buFont typeface="Arial" panose="020B0604020202020204" pitchFamily="34" charset="0"/>
              <a:buChar char="•"/>
            </a:pPr>
            <a:r>
              <a:rPr lang="en-US" b="1" dirty="0"/>
              <a:t>Definition</a:t>
            </a:r>
            <a:r>
              <a:rPr lang="en-US" dirty="0"/>
              <a:t>: Underfitting occurs when a model is too simple to capture the underlying patterns in the data. This typically results in high training and testing errors, as the model fails to generalize or make accurate predictions.</a:t>
            </a:r>
          </a:p>
          <a:p>
            <a:pPr>
              <a:buFont typeface="Arial" panose="020B0604020202020204" pitchFamily="34" charset="0"/>
              <a:buChar char="•"/>
            </a:pPr>
            <a:r>
              <a:rPr lang="en-US" b="1" dirty="0"/>
              <a:t>Symptoms</a:t>
            </a:r>
            <a:r>
              <a:rPr lang="en-US" dirty="0"/>
              <a:t>:</a:t>
            </a:r>
          </a:p>
          <a:p>
            <a:pPr marL="742950" lvl="1" indent="-285750">
              <a:buFont typeface="Arial" panose="020B0604020202020204" pitchFamily="34" charset="0"/>
              <a:buChar char="•"/>
            </a:pPr>
            <a:r>
              <a:rPr lang="en-US" dirty="0"/>
              <a:t>High bias (errors from erroneous assumptions)</a:t>
            </a:r>
          </a:p>
          <a:p>
            <a:pPr marL="742950" lvl="1" indent="-285750">
              <a:buFont typeface="Arial" panose="020B0604020202020204" pitchFamily="34" charset="0"/>
              <a:buChar char="•"/>
            </a:pPr>
            <a:r>
              <a:rPr lang="en-US" dirty="0"/>
              <a:t>Poor performance on both training and testing sets</a:t>
            </a:r>
          </a:p>
          <a:p>
            <a:pPr marL="742950" lvl="1" indent="-285750">
              <a:buFont typeface="Arial" panose="020B0604020202020204" pitchFamily="34" charset="0"/>
              <a:buChar char="•"/>
            </a:pPr>
            <a:r>
              <a:rPr lang="en-US" dirty="0"/>
              <a:t>Insufficient complexity or inability to capture data trends</a:t>
            </a:r>
          </a:p>
          <a:p>
            <a:pPr>
              <a:buFont typeface="Arial" panose="020B0604020202020204" pitchFamily="34" charset="0"/>
              <a:buChar char="•"/>
            </a:pPr>
            <a:r>
              <a:rPr lang="en-US" b="1" dirty="0"/>
              <a:t>Causes</a:t>
            </a:r>
            <a:r>
              <a:rPr lang="en-US" dirty="0"/>
              <a:t>:</a:t>
            </a:r>
          </a:p>
          <a:p>
            <a:pPr marL="742950" lvl="1" indent="-285750">
              <a:buFont typeface="Arial" panose="020B0604020202020204" pitchFamily="34" charset="0"/>
              <a:buChar char="•"/>
            </a:pPr>
            <a:r>
              <a:rPr lang="en-US" dirty="0"/>
              <a:t>Model is too simplistic or lacks complexity (e.g., linear model for nonlinear data)</a:t>
            </a:r>
          </a:p>
          <a:p>
            <a:pPr marL="742950" lvl="1" indent="-285750">
              <a:buFont typeface="Arial" panose="020B0604020202020204" pitchFamily="34" charset="0"/>
              <a:buChar char="•"/>
            </a:pPr>
            <a:r>
              <a:rPr lang="en-US" dirty="0"/>
              <a:t>Insufficient training (not enough epochs or iterations)</a:t>
            </a:r>
          </a:p>
          <a:p>
            <a:pPr marL="742950" lvl="1" indent="-285750">
              <a:buFont typeface="Arial" panose="020B0604020202020204" pitchFamily="34" charset="0"/>
              <a:buChar char="•"/>
            </a:pPr>
            <a:r>
              <a:rPr lang="en-US" dirty="0"/>
              <a:t>Too much regularization (penalizing model parameters heavily)</a:t>
            </a:r>
          </a:p>
          <a:p>
            <a:pPr>
              <a:buFont typeface="Arial" panose="020B0604020202020204" pitchFamily="34" charset="0"/>
              <a:buChar char="•"/>
            </a:pPr>
            <a:r>
              <a:rPr lang="en-US" b="1" dirty="0"/>
              <a:t>Solutions</a:t>
            </a:r>
            <a:r>
              <a:rPr lang="en-US" dirty="0"/>
              <a:t>:</a:t>
            </a:r>
          </a:p>
          <a:p>
            <a:pPr marL="742950" lvl="1" indent="-285750">
              <a:buFont typeface="Arial" panose="020B0604020202020204" pitchFamily="34" charset="0"/>
              <a:buChar char="•"/>
            </a:pPr>
            <a:r>
              <a:rPr lang="en-US" b="1" dirty="0"/>
              <a:t>Increase Model Complexity</a:t>
            </a:r>
            <a:r>
              <a:rPr lang="en-US" dirty="0"/>
              <a:t>: Use a more complex model (e.g., polynomial regression instead of linear regression).</a:t>
            </a:r>
          </a:p>
          <a:p>
            <a:pPr marL="742950" lvl="1" indent="-285750">
              <a:buFont typeface="Arial" panose="020B0604020202020204" pitchFamily="34" charset="0"/>
              <a:buChar char="•"/>
            </a:pPr>
            <a:r>
              <a:rPr lang="en-US" b="1" dirty="0"/>
              <a:t>Increase Features</a:t>
            </a:r>
            <a:r>
              <a:rPr lang="en-US" dirty="0"/>
              <a:t>: Add more relevant features to capture more of the data's structure.</a:t>
            </a:r>
          </a:p>
          <a:p>
            <a:pPr marL="742950" lvl="1" indent="-285750">
              <a:buFont typeface="Arial" panose="020B0604020202020204" pitchFamily="34" charset="0"/>
              <a:buChar char="•"/>
            </a:pPr>
            <a:r>
              <a:rPr lang="en-US" b="1" dirty="0"/>
              <a:t>Reduce Regularization</a:t>
            </a:r>
            <a:r>
              <a:rPr lang="en-US" dirty="0"/>
              <a:t>: Decrease regularization parameters to allow the model to fit the training data better.</a:t>
            </a:r>
          </a:p>
          <a:p>
            <a:pPr marL="742950" lvl="1" indent="-285750">
              <a:buFont typeface="Arial" panose="020B0604020202020204" pitchFamily="34" charset="0"/>
              <a:buChar char="•"/>
            </a:pPr>
            <a:r>
              <a:rPr lang="en-US" b="1" dirty="0"/>
              <a:t>Train Longer</a:t>
            </a:r>
            <a:r>
              <a:rPr lang="en-US" dirty="0"/>
              <a:t>: Increase the training duration or number of epochs.</a:t>
            </a:r>
          </a:p>
          <a:p>
            <a:endParaRPr lang="en-US" dirty="0"/>
          </a:p>
        </p:txBody>
      </p:sp>
    </p:spTree>
    <p:extLst>
      <p:ext uri="{BB962C8B-B14F-4D97-AF65-F5344CB8AC3E}">
        <p14:creationId xmlns:p14="http://schemas.microsoft.com/office/powerpoint/2010/main" val="241734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043C-37F6-429C-8307-CC0DE40A4A49}"/>
              </a:ext>
            </a:extLst>
          </p:cNvPr>
          <p:cNvSpPr>
            <a:spLocks noGrp="1"/>
          </p:cNvSpPr>
          <p:nvPr>
            <p:ph type="title"/>
          </p:nvPr>
        </p:nvSpPr>
        <p:spPr/>
        <p:txBody>
          <a:bodyPr/>
          <a:lstStyle/>
          <a:p>
            <a:r>
              <a:rPr lang="en-US" b="1" dirty="0"/>
              <a:t>Overfitting</a:t>
            </a:r>
            <a:endParaRPr lang="en-US" dirty="0"/>
          </a:p>
        </p:txBody>
      </p:sp>
      <p:sp>
        <p:nvSpPr>
          <p:cNvPr id="3" name="Content Placeholder 2">
            <a:extLst>
              <a:ext uri="{FF2B5EF4-FFF2-40B4-BE49-F238E27FC236}">
                <a16:creationId xmlns:a16="http://schemas.microsoft.com/office/drawing/2014/main" id="{259D1AFE-B0DF-40C4-ADAE-EDAB3F21B042}"/>
              </a:ext>
            </a:extLst>
          </p:cNvPr>
          <p:cNvSpPr>
            <a:spLocks noGrp="1"/>
          </p:cNvSpPr>
          <p:nvPr>
            <p:ph idx="1"/>
          </p:nvPr>
        </p:nvSpPr>
        <p:spPr/>
        <p:txBody>
          <a:bodyPr>
            <a:normAutofit fontScale="62500" lnSpcReduction="20000"/>
          </a:bodyPr>
          <a:lstStyle/>
          <a:p>
            <a:pPr>
              <a:buFont typeface="Arial" panose="020B0604020202020204" pitchFamily="34" charset="0"/>
              <a:buChar char="•"/>
            </a:pPr>
            <a:r>
              <a:rPr lang="en-US" b="1" dirty="0"/>
              <a:t>Definition</a:t>
            </a:r>
            <a:r>
              <a:rPr lang="en-US" dirty="0"/>
              <a:t>: Overfitting happens when a model is excessively complex, capturing noise and anomalies instead of the actual pattern. This results in low training error but high testing error, indicating poor generalization.</a:t>
            </a:r>
          </a:p>
          <a:p>
            <a:pPr>
              <a:buFont typeface="Arial" panose="020B0604020202020204" pitchFamily="34" charset="0"/>
              <a:buChar char="•"/>
            </a:pPr>
            <a:r>
              <a:rPr lang="en-US" b="1" dirty="0"/>
              <a:t>Symptoms</a:t>
            </a:r>
            <a:r>
              <a:rPr lang="en-US" dirty="0"/>
              <a:t>:</a:t>
            </a:r>
          </a:p>
          <a:p>
            <a:pPr marL="742950" lvl="1" indent="-285750">
              <a:buFont typeface="Arial" panose="020B0604020202020204" pitchFamily="34" charset="0"/>
              <a:buChar char="•"/>
            </a:pPr>
            <a:r>
              <a:rPr lang="en-US" dirty="0"/>
              <a:t>High variance (errors from sensitivity to small fluctuations in data)</a:t>
            </a:r>
          </a:p>
          <a:p>
            <a:pPr marL="742950" lvl="1" indent="-285750">
              <a:buFont typeface="Arial" panose="020B0604020202020204" pitchFamily="34" charset="0"/>
              <a:buChar char="•"/>
            </a:pPr>
            <a:r>
              <a:rPr lang="en-US" dirty="0"/>
              <a:t>Low error on training data, high error on validation/test data</a:t>
            </a:r>
          </a:p>
          <a:p>
            <a:pPr marL="742950" lvl="1" indent="-285750">
              <a:buFont typeface="Arial" panose="020B0604020202020204" pitchFamily="34" charset="0"/>
              <a:buChar char="•"/>
            </a:pPr>
            <a:r>
              <a:rPr lang="en-US" dirty="0"/>
              <a:t>Model performs well on training but poorly on unseen data</a:t>
            </a:r>
          </a:p>
          <a:p>
            <a:pPr>
              <a:buFont typeface="Arial" panose="020B0604020202020204" pitchFamily="34" charset="0"/>
              <a:buChar char="•"/>
            </a:pPr>
            <a:r>
              <a:rPr lang="en-US" b="1" dirty="0"/>
              <a:t>Causes</a:t>
            </a:r>
            <a:r>
              <a:rPr lang="en-US" dirty="0"/>
              <a:t>:</a:t>
            </a:r>
          </a:p>
          <a:p>
            <a:pPr marL="742950" lvl="1" indent="-285750">
              <a:buFont typeface="Arial" panose="020B0604020202020204" pitchFamily="34" charset="0"/>
              <a:buChar char="•"/>
            </a:pPr>
            <a:r>
              <a:rPr lang="en-US" dirty="0"/>
              <a:t>Model is too complex for the available data (e.g., using a high-degree polynomial)</a:t>
            </a:r>
          </a:p>
          <a:p>
            <a:pPr marL="742950" lvl="1" indent="-285750">
              <a:buFont typeface="Arial" panose="020B0604020202020204" pitchFamily="34" charset="0"/>
              <a:buChar char="•"/>
            </a:pPr>
            <a:r>
              <a:rPr lang="en-US" dirty="0"/>
              <a:t>Excessive training (model "memorizes" data rather than learning patterns)</a:t>
            </a:r>
          </a:p>
          <a:p>
            <a:pPr marL="742950" lvl="1" indent="-285750">
              <a:buFont typeface="Arial" panose="020B0604020202020204" pitchFamily="34" charset="0"/>
              <a:buChar char="•"/>
            </a:pPr>
            <a:r>
              <a:rPr lang="en-US" dirty="0"/>
              <a:t>Lack of sufficient training data to support model complexity</a:t>
            </a:r>
          </a:p>
          <a:p>
            <a:pPr>
              <a:buFont typeface="Arial" panose="020B0604020202020204" pitchFamily="34" charset="0"/>
              <a:buChar char="•"/>
            </a:pPr>
            <a:r>
              <a:rPr lang="en-US" b="1" dirty="0"/>
              <a:t>Solutions</a:t>
            </a:r>
            <a:r>
              <a:rPr lang="en-US" dirty="0"/>
              <a:t>:</a:t>
            </a:r>
          </a:p>
          <a:p>
            <a:pPr marL="742950" lvl="1" indent="-285750">
              <a:buFont typeface="Arial" panose="020B0604020202020204" pitchFamily="34" charset="0"/>
              <a:buChar char="•"/>
            </a:pPr>
            <a:r>
              <a:rPr lang="en-US" b="1" dirty="0"/>
              <a:t>Reduce Model Complexity</a:t>
            </a:r>
            <a:r>
              <a:rPr lang="en-US" dirty="0"/>
              <a:t>: Use simpler models or fewer parameters.</a:t>
            </a:r>
          </a:p>
          <a:p>
            <a:pPr marL="742950" lvl="1" indent="-285750">
              <a:buFont typeface="Arial" panose="020B0604020202020204" pitchFamily="34" charset="0"/>
              <a:buChar char="•"/>
            </a:pPr>
            <a:r>
              <a:rPr lang="en-US" b="1" dirty="0"/>
              <a:t>Use Regularization</a:t>
            </a:r>
            <a:r>
              <a:rPr lang="en-US" dirty="0"/>
              <a:t>: Apply techniques like L2 (Ridge) or L1 (Lasso) regularization to penalize large coefficients.</a:t>
            </a:r>
          </a:p>
          <a:p>
            <a:pPr marL="742950" lvl="1" indent="-285750">
              <a:buFont typeface="Arial" panose="020B0604020202020204" pitchFamily="34" charset="0"/>
              <a:buChar char="•"/>
            </a:pPr>
            <a:r>
              <a:rPr lang="en-US" b="1" dirty="0"/>
              <a:t>Cross-Validation</a:t>
            </a:r>
            <a:r>
              <a:rPr lang="en-US" dirty="0"/>
              <a:t>: Employ cross-validation techniques (e.g., k-fold) to better understand the model's performance.</a:t>
            </a:r>
          </a:p>
          <a:p>
            <a:pPr marL="742950" lvl="1" indent="-285750">
              <a:buFont typeface="Arial" panose="020B0604020202020204" pitchFamily="34" charset="0"/>
              <a:buChar char="•"/>
            </a:pPr>
            <a:r>
              <a:rPr lang="en-US" b="1" dirty="0"/>
              <a:t>Data Augmentation</a:t>
            </a:r>
            <a:r>
              <a:rPr lang="en-US" dirty="0"/>
              <a:t>: Increase the diversity of training data by adding variations.</a:t>
            </a:r>
          </a:p>
          <a:p>
            <a:pPr marL="742950" lvl="1" indent="-285750">
              <a:buFont typeface="Arial" panose="020B0604020202020204" pitchFamily="34" charset="0"/>
              <a:buChar char="•"/>
            </a:pPr>
            <a:r>
              <a:rPr lang="en-US" b="1" dirty="0"/>
              <a:t>Early Stopping</a:t>
            </a:r>
            <a:r>
              <a:rPr lang="en-US" dirty="0"/>
              <a:t>: Stop training when performance on validation data starts to degrade.</a:t>
            </a:r>
          </a:p>
          <a:p>
            <a:endParaRPr lang="en-US" dirty="0"/>
          </a:p>
        </p:txBody>
      </p:sp>
    </p:spTree>
    <p:extLst>
      <p:ext uri="{BB962C8B-B14F-4D97-AF65-F5344CB8AC3E}">
        <p14:creationId xmlns:p14="http://schemas.microsoft.com/office/powerpoint/2010/main" val="1839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5AFF-1609-43D2-BF62-5AFC6AC421E0}"/>
              </a:ext>
            </a:extLst>
          </p:cNvPr>
          <p:cNvSpPr>
            <a:spLocks noGrp="1"/>
          </p:cNvSpPr>
          <p:nvPr>
            <p:ph type="title"/>
          </p:nvPr>
        </p:nvSpPr>
        <p:spPr/>
        <p:txBody>
          <a:bodyPr/>
          <a:lstStyle/>
          <a:p>
            <a:r>
              <a:rPr lang="en-US" b="1" dirty="0"/>
              <a:t>Good Fit</a:t>
            </a:r>
          </a:p>
        </p:txBody>
      </p:sp>
      <p:sp>
        <p:nvSpPr>
          <p:cNvPr id="3" name="Content Placeholder 2">
            <a:extLst>
              <a:ext uri="{FF2B5EF4-FFF2-40B4-BE49-F238E27FC236}">
                <a16:creationId xmlns:a16="http://schemas.microsoft.com/office/drawing/2014/main" id="{58A3B1DA-CC94-4437-9F31-CD46FCE7ADF1}"/>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US" b="1" dirty="0"/>
              <a:t>Definition</a:t>
            </a:r>
            <a:r>
              <a:rPr lang="en-US" dirty="0"/>
              <a:t>: A model with a good fit achieves a balance between bias and variance, accurately capturing the patterns in the training data while generalizing well to new data. This results in low error on both the training and test sets.</a:t>
            </a:r>
          </a:p>
          <a:p>
            <a:pPr>
              <a:buFont typeface="Arial" panose="020B0604020202020204" pitchFamily="34" charset="0"/>
              <a:buChar char="•"/>
            </a:pPr>
            <a:r>
              <a:rPr lang="en-US" b="1" dirty="0"/>
              <a:t>Symptoms</a:t>
            </a:r>
            <a:r>
              <a:rPr lang="en-US" dirty="0"/>
              <a:t>:</a:t>
            </a:r>
          </a:p>
          <a:p>
            <a:pPr marL="742950" lvl="1" indent="-285750">
              <a:buFont typeface="Arial" panose="020B0604020202020204" pitchFamily="34" charset="0"/>
              <a:buChar char="•"/>
            </a:pPr>
            <a:r>
              <a:rPr lang="en-US" dirty="0"/>
              <a:t>Low bias and variance</a:t>
            </a:r>
          </a:p>
          <a:p>
            <a:pPr marL="742950" lvl="1" indent="-285750">
              <a:buFont typeface="Arial" panose="020B0604020202020204" pitchFamily="34" charset="0"/>
              <a:buChar char="•"/>
            </a:pPr>
            <a:r>
              <a:rPr lang="en-US" dirty="0"/>
              <a:t>Similar, low error rates on training and testing data</a:t>
            </a:r>
          </a:p>
          <a:p>
            <a:pPr marL="742950" lvl="1" indent="-285750">
              <a:buFont typeface="Arial" panose="020B0604020202020204" pitchFamily="34" charset="0"/>
              <a:buChar char="•"/>
            </a:pPr>
            <a:r>
              <a:rPr lang="en-US" dirty="0"/>
              <a:t>Model generalizes well, performing consistently across data</a:t>
            </a:r>
          </a:p>
          <a:p>
            <a:pPr>
              <a:buFont typeface="Arial" panose="020B0604020202020204" pitchFamily="34" charset="0"/>
              <a:buChar char="•"/>
            </a:pPr>
            <a:r>
              <a:rPr lang="en-US" b="1" dirty="0"/>
              <a:t>Achieving Good Fit</a:t>
            </a:r>
            <a:r>
              <a:rPr lang="en-US" dirty="0"/>
              <a:t>:</a:t>
            </a:r>
          </a:p>
          <a:p>
            <a:pPr marL="742950" lvl="1" indent="-285750">
              <a:buFont typeface="Arial" panose="020B0604020202020204" pitchFamily="34" charset="0"/>
              <a:buChar char="•"/>
            </a:pPr>
            <a:r>
              <a:rPr lang="en-US" b="1" dirty="0"/>
              <a:t>Tune Hyperparameters</a:t>
            </a:r>
            <a:r>
              <a:rPr lang="en-US" dirty="0"/>
              <a:t>: Adjust parameters carefully to find the optimal balance.</a:t>
            </a:r>
          </a:p>
          <a:p>
            <a:pPr marL="742950" lvl="1" indent="-285750">
              <a:buFont typeface="Arial" panose="020B0604020202020204" pitchFamily="34" charset="0"/>
              <a:buChar char="•"/>
            </a:pPr>
            <a:r>
              <a:rPr lang="en-US" b="1" dirty="0"/>
              <a:t>Select the Right Model</a:t>
            </a:r>
            <a:r>
              <a:rPr lang="en-US" dirty="0"/>
              <a:t>: Choose a model that is complex enough for the data, but not overly complex.</a:t>
            </a:r>
          </a:p>
          <a:p>
            <a:pPr marL="742950" lvl="1" indent="-285750">
              <a:buFont typeface="Arial" panose="020B0604020202020204" pitchFamily="34" charset="0"/>
              <a:buChar char="•"/>
            </a:pPr>
            <a:r>
              <a:rPr lang="en-US" b="1" dirty="0"/>
              <a:t>Use Cross-Validation</a:t>
            </a:r>
            <a:r>
              <a:rPr lang="en-US" dirty="0"/>
              <a:t>: Validate the model on different subsets of data to ensure it performs well across varied samples.</a:t>
            </a:r>
          </a:p>
          <a:p>
            <a:pPr marL="742950" lvl="1" indent="-285750">
              <a:buFont typeface="Arial" panose="020B0604020202020204" pitchFamily="34" charset="0"/>
              <a:buChar char="•"/>
            </a:pPr>
            <a:r>
              <a:rPr lang="en-US" b="1" dirty="0"/>
              <a:t>Regularize Appropriately</a:t>
            </a:r>
            <a:r>
              <a:rPr lang="en-US" dirty="0"/>
              <a:t>: Use regularization methods judiciously to manage complexity without oversimplifying.</a:t>
            </a:r>
          </a:p>
          <a:p>
            <a:pPr marL="742950" lvl="1" indent="-285750">
              <a:buFont typeface="Arial" panose="020B0604020202020204" pitchFamily="34" charset="0"/>
              <a:buChar char="•"/>
            </a:pPr>
            <a:r>
              <a:rPr lang="en-US" b="1" dirty="0"/>
              <a:t>Use Sufficient Data</a:t>
            </a:r>
            <a:r>
              <a:rPr lang="en-US" dirty="0"/>
              <a:t>: Train with as much data as possible to reduce the chance of overfitting while capturing general patterns.</a:t>
            </a:r>
          </a:p>
          <a:p>
            <a:endParaRPr lang="en-US" dirty="0"/>
          </a:p>
        </p:txBody>
      </p:sp>
    </p:spTree>
    <p:extLst>
      <p:ext uri="{BB962C8B-B14F-4D97-AF65-F5344CB8AC3E}">
        <p14:creationId xmlns:p14="http://schemas.microsoft.com/office/powerpoint/2010/main" val="320679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93F8-B25C-4FB8-A849-11CBC47460BD}"/>
              </a:ext>
            </a:extLst>
          </p:cNvPr>
          <p:cNvSpPr>
            <a:spLocks noGrp="1"/>
          </p:cNvSpPr>
          <p:nvPr>
            <p:ph type="title"/>
          </p:nvPr>
        </p:nvSpPr>
        <p:spPr/>
        <p:txBody>
          <a:bodyPr/>
          <a:lstStyle/>
          <a:p>
            <a:r>
              <a:rPr lang="en-US" dirty="0"/>
              <a:t>Overview of Overfitting and Underfitting</a:t>
            </a:r>
          </a:p>
        </p:txBody>
      </p:sp>
      <p:pic>
        <p:nvPicPr>
          <p:cNvPr id="1030" name="Picture 6" descr="Underfitting Vs Just right Vs Overfitting in Machine learning | Kaggle">
            <a:extLst>
              <a:ext uri="{FF2B5EF4-FFF2-40B4-BE49-F238E27FC236}">
                <a16:creationId xmlns:a16="http://schemas.microsoft.com/office/drawing/2014/main" id="{3A14463A-EBB3-4DDC-8D56-872802E600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1596" y="1550040"/>
            <a:ext cx="4542577" cy="46552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C328CA0B-FDE3-4B2F-B374-C921149C47CA}"/>
              </a:ext>
            </a:extLst>
          </p:cNvPr>
          <p:cNvGraphicFramePr>
            <a:graphicFrameLocks noGrp="1"/>
          </p:cNvGraphicFramePr>
          <p:nvPr>
            <p:extLst>
              <p:ext uri="{D42A27DB-BD31-4B8C-83A1-F6EECF244321}">
                <p14:modId xmlns:p14="http://schemas.microsoft.com/office/powerpoint/2010/main" val="925420492"/>
              </p:ext>
            </p:extLst>
          </p:nvPr>
        </p:nvGraphicFramePr>
        <p:xfrm>
          <a:off x="5174173" y="4456504"/>
          <a:ext cx="6946508" cy="1097280"/>
        </p:xfrm>
        <a:graphic>
          <a:graphicData uri="http://schemas.openxmlformats.org/drawingml/2006/table">
            <a:tbl>
              <a:tblPr firstRow="1" bandRow="1">
                <a:tableStyleId>{5C22544A-7EE6-4342-B048-85BDC9FD1C3A}</a:tableStyleId>
              </a:tblPr>
              <a:tblGrid>
                <a:gridCol w="1736627">
                  <a:extLst>
                    <a:ext uri="{9D8B030D-6E8A-4147-A177-3AD203B41FA5}">
                      <a16:colId xmlns:a16="http://schemas.microsoft.com/office/drawing/2014/main" val="2611335737"/>
                    </a:ext>
                  </a:extLst>
                </a:gridCol>
                <a:gridCol w="1736627">
                  <a:extLst>
                    <a:ext uri="{9D8B030D-6E8A-4147-A177-3AD203B41FA5}">
                      <a16:colId xmlns:a16="http://schemas.microsoft.com/office/drawing/2014/main" val="1426158562"/>
                    </a:ext>
                  </a:extLst>
                </a:gridCol>
                <a:gridCol w="1736627">
                  <a:extLst>
                    <a:ext uri="{9D8B030D-6E8A-4147-A177-3AD203B41FA5}">
                      <a16:colId xmlns:a16="http://schemas.microsoft.com/office/drawing/2014/main" val="1932994233"/>
                    </a:ext>
                  </a:extLst>
                </a:gridCol>
                <a:gridCol w="1736627">
                  <a:extLst>
                    <a:ext uri="{9D8B030D-6E8A-4147-A177-3AD203B41FA5}">
                      <a16:colId xmlns:a16="http://schemas.microsoft.com/office/drawing/2014/main" val="3097261523"/>
                    </a:ext>
                  </a:extLst>
                </a:gridCol>
              </a:tblGrid>
              <a:tr h="0">
                <a:tc>
                  <a:txBody>
                    <a:bodyPr/>
                    <a:lstStyle/>
                    <a:p>
                      <a:r>
                        <a:rPr lang="en-US" dirty="0"/>
                        <a:t>Error</a:t>
                      </a:r>
                    </a:p>
                  </a:txBody>
                  <a:tcPr/>
                </a:tc>
                <a:tc>
                  <a:txBody>
                    <a:bodyPr/>
                    <a:lstStyle/>
                    <a:p>
                      <a:r>
                        <a:rPr lang="en-US" dirty="0"/>
                        <a:t>Underfitting</a:t>
                      </a:r>
                    </a:p>
                  </a:txBody>
                  <a:tcPr/>
                </a:tc>
                <a:tc>
                  <a:txBody>
                    <a:bodyPr/>
                    <a:lstStyle/>
                    <a:p>
                      <a:r>
                        <a:rPr lang="en-US" dirty="0"/>
                        <a:t>Good Fit</a:t>
                      </a:r>
                    </a:p>
                  </a:txBody>
                  <a:tcPr/>
                </a:tc>
                <a:tc>
                  <a:txBody>
                    <a:bodyPr/>
                    <a:lstStyle/>
                    <a:p>
                      <a:r>
                        <a:rPr lang="en-US" dirty="0"/>
                        <a:t>Overfitting</a:t>
                      </a:r>
                    </a:p>
                  </a:txBody>
                  <a:tcPr/>
                </a:tc>
                <a:extLst>
                  <a:ext uri="{0D108BD9-81ED-4DB2-BD59-A6C34878D82A}">
                    <a16:rowId xmlns:a16="http://schemas.microsoft.com/office/drawing/2014/main" val="1968397967"/>
                  </a:ext>
                </a:extLst>
              </a:tr>
              <a:tr h="347715">
                <a:tc>
                  <a:txBody>
                    <a:bodyPr/>
                    <a:lstStyle/>
                    <a:p>
                      <a:r>
                        <a:rPr lang="en-US" dirty="0"/>
                        <a:t>Training</a:t>
                      </a:r>
                    </a:p>
                  </a:txBody>
                  <a:tcPr/>
                </a:tc>
                <a:tc>
                  <a:txBody>
                    <a:bodyPr/>
                    <a:lstStyle/>
                    <a:p>
                      <a:r>
                        <a:rPr lang="en-US" dirty="0"/>
                        <a:t>High</a:t>
                      </a:r>
                    </a:p>
                  </a:txBody>
                  <a:tcPr/>
                </a:tc>
                <a:tc>
                  <a:txBody>
                    <a:bodyPr/>
                    <a:lstStyle/>
                    <a:p>
                      <a:r>
                        <a:rPr lang="en-US" dirty="0"/>
                        <a:t>Low</a:t>
                      </a:r>
                    </a:p>
                  </a:txBody>
                  <a:tcPr/>
                </a:tc>
                <a:tc>
                  <a:txBody>
                    <a:bodyPr/>
                    <a:lstStyle/>
                    <a:p>
                      <a:r>
                        <a:rPr lang="en-US" dirty="0"/>
                        <a:t>Low</a:t>
                      </a:r>
                    </a:p>
                  </a:txBody>
                  <a:tcPr/>
                </a:tc>
                <a:extLst>
                  <a:ext uri="{0D108BD9-81ED-4DB2-BD59-A6C34878D82A}">
                    <a16:rowId xmlns:a16="http://schemas.microsoft.com/office/drawing/2014/main" val="1662614884"/>
                  </a:ext>
                </a:extLst>
              </a:tr>
              <a:tr h="347715">
                <a:tc>
                  <a:txBody>
                    <a:bodyPr/>
                    <a:lstStyle/>
                    <a:p>
                      <a:r>
                        <a:rPr lang="en-US" dirty="0"/>
                        <a:t>Test</a:t>
                      </a:r>
                    </a:p>
                  </a:txBody>
                  <a:tcPr/>
                </a:tc>
                <a:tc>
                  <a:txBody>
                    <a:bodyPr/>
                    <a:lstStyle/>
                    <a:p>
                      <a:r>
                        <a:rPr lang="en-US" dirty="0"/>
                        <a:t>High</a:t>
                      </a:r>
                    </a:p>
                  </a:txBody>
                  <a:tcPr/>
                </a:tc>
                <a:tc>
                  <a:txBody>
                    <a:bodyPr/>
                    <a:lstStyle/>
                    <a:p>
                      <a:r>
                        <a:rPr lang="en-US" dirty="0"/>
                        <a:t>Low</a:t>
                      </a:r>
                    </a:p>
                  </a:txBody>
                  <a:tcPr/>
                </a:tc>
                <a:tc>
                  <a:txBody>
                    <a:bodyPr/>
                    <a:lstStyle/>
                    <a:p>
                      <a:r>
                        <a:rPr lang="en-US" dirty="0"/>
                        <a:t>High</a:t>
                      </a:r>
                    </a:p>
                  </a:txBody>
                  <a:tcPr/>
                </a:tc>
                <a:extLst>
                  <a:ext uri="{0D108BD9-81ED-4DB2-BD59-A6C34878D82A}">
                    <a16:rowId xmlns:a16="http://schemas.microsoft.com/office/drawing/2014/main" val="2914037691"/>
                  </a:ext>
                </a:extLst>
              </a:tr>
            </a:tbl>
          </a:graphicData>
        </a:graphic>
      </p:graphicFrame>
    </p:spTree>
    <p:extLst>
      <p:ext uri="{BB962C8B-B14F-4D97-AF65-F5344CB8AC3E}">
        <p14:creationId xmlns:p14="http://schemas.microsoft.com/office/powerpoint/2010/main" val="424637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F1E4-9DE3-442E-9BC7-0E30B0219EE2}"/>
              </a:ext>
            </a:extLst>
          </p:cNvPr>
          <p:cNvSpPr>
            <a:spLocks noGrp="1"/>
          </p:cNvSpPr>
          <p:nvPr>
            <p:ph type="title"/>
          </p:nvPr>
        </p:nvSpPr>
        <p:spPr/>
        <p:txBody>
          <a:bodyPr/>
          <a:lstStyle/>
          <a:p>
            <a:r>
              <a:rPr lang="en-US" dirty="0"/>
              <a:t>Where should we aim for</a:t>
            </a:r>
          </a:p>
        </p:txBody>
      </p:sp>
      <p:pic>
        <p:nvPicPr>
          <p:cNvPr id="3074" name="Picture 2" descr="Bias and Variance in Machine Learning">
            <a:extLst>
              <a:ext uri="{FF2B5EF4-FFF2-40B4-BE49-F238E27FC236}">
                <a16:creationId xmlns:a16="http://schemas.microsoft.com/office/drawing/2014/main" id="{1AF80767-09E3-4CBF-B0B4-BFB26B7B47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1113" y="2205871"/>
            <a:ext cx="5713651" cy="3742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6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594</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Underfitting and Overfitting</vt:lpstr>
      <vt:lpstr>Bias and Variance</vt:lpstr>
      <vt:lpstr>Bias and variance</vt:lpstr>
      <vt:lpstr>Underfitting </vt:lpstr>
      <vt:lpstr>Overfitting</vt:lpstr>
      <vt:lpstr>Good Fit</vt:lpstr>
      <vt:lpstr>Overview of Overfitting and Underfitting</vt:lpstr>
      <vt:lpstr>Where should we aim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Underfitting and Overfitting</dc:title>
  <dc:creator>Bibek  Thapa</dc:creator>
  <cp:lastModifiedBy>Bibek  Thapa</cp:lastModifiedBy>
  <cp:revision>2</cp:revision>
  <dcterms:created xsi:type="dcterms:W3CDTF">2024-11-15T05:29:26Z</dcterms:created>
  <dcterms:modified xsi:type="dcterms:W3CDTF">2024-11-15T06:00:41Z</dcterms:modified>
</cp:coreProperties>
</file>