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8" r:id="rId7"/>
    <p:sldId id="272" r:id="rId8"/>
    <p:sldId id="273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01A3-33C4-4A20-BC7F-A13214794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EAB9B-5CBF-455A-9164-DE3423630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CA7E-D956-4D42-8DB9-B2212FE5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EC9-F132-418C-8009-10977747B93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E6C6-6D2A-444A-B208-0FB9BC0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3957-AEDD-4667-B312-BA716A82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F654-5D18-4B45-8084-B63CE066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213E-7DAE-4CAF-BD96-82DD536E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54CF1-0EDD-404B-8DFE-CBB80A3DB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69BE-B6A4-44EB-8036-A54E25B8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EC9-F132-418C-8009-10977747B93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91DE5-F984-46B3-9D4F-B6D77830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EDBE-387E-4AE8-A72E-3BF68ECF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F654-5D18-4B45-8084-B63CE066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46107-72C2-47C2-9A88-05F7BE5C5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D4ADB-0A21-4F39-BE2D-D52C346CC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33BB4-B560-48FF-B5F6-6F610F43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EC9-F132-418C-8009-10977747B93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8066-C96A-441F-9FB5-FC592E32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00C5-5FC3-437F-9CD8-434AA19C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F654-5D18-4B45-8084-B63CE066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2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8DC6-DC1F-4C13-A3ED-64BD681E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003F-A960-4124-BB53-B658E15E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9CB8-D9AB-4D6D-AE5D-ACE14FF4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EC9-F132-418C-8009-10977747B93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0AD1-B452-4E7B-A94D-45A841F0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1C496-1D8D-4615-9450-290C2294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F654-5D18-4B45-8084-B63CE066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2EA7-0E22-4673-8C0F-00379A58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E203-B62A-4E20-AC6F-9FAE813AB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22C3-302B-4475-ABCF-B3A2213C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EC9-F132-418C-8009-10977747B93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2123-59DF-4BB0-A807-9E83753D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B32AB-E07A-4E0B-9025-DF86023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F654-5D18-4B45-8084-B63CE066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1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4221-55D9-4541-BAA9-AEEDA36E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5E89-9627-4250-93AE-8106ABA76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6AD05-7A3C-44F2-8799-7C99FF705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00BD1-853A-41C9-8781-78477BC9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EC9-F132-418C-8009-10977747B93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362C4-DA46-4AA1-A238-8CBBB557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7AE70-6024-401D-A866-BF60F807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F654-5D18-4B45-8084-B63CE066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D0E4-AF91-4A29-893E-DA3B03C0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CF2F2-62E2-4723-B086-37F38A08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2FDA4-0D9A-495B-9BA3-B4FB98CBF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9868E-7A96-47CD-A6A6-E0C4EB8F1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2635E-0E1B-41F9-9898-7F8675984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1DEB2-4FA3-421A-A4CE-8B056263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EC9-F132-418C-8009-10977747B93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45432-331B-4E4A-9642-9AE277D3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F992-F7E1-417E-AD57-FC7F2F81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F654-5D18-4B45-8084-B63CE066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7E4-4A45-4A73-8AE3-758A20FC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B627-CD26-476E-9123-05B5D0EB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EC9-F132-418C-8009-10977747B93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BDEB-327D-4FF1-BD6C-D8F437BA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23A68-D9A2-4118-8431-3A1E64F7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F654-5D18-4B45-8084-B63CE066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8E732-96B9-43F4-842F-8BE9531F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EC9-F132-418C-8009-10977747B93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50246-97B0-47EE-93F3-7C667602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EDDB4-5B55-49B7-A0A8-6955C3DE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F654-5D18-4B45-8084-B63CE066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34D4-2482-4389-8350-B7D0DECF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4F1F-7C21-4E4B-B83F-5DFE2344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A44B3-C24C-4564-8AB9-6F11E05F6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7475A-B459-4303-ABD7-6779BDC4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EC9-F132-418C-8009-10977747B93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82EB3-2E38-4F42-B57D-6C58420F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A3740-972C-4E40-8ADE-F42C3178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F654-5D18-4B45-8084-B63CE066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2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EE22-9C1D-4582-BE71-40AEFFFB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357D0-C59D-44C4-8365-9982F3BC8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22ECE-292E-48C8-8201-E802E7CC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970B6-0AC5-495C-B55E-C0B6008A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BEC9-F132-418C-8009-10977747B93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115C0-1CD7-4685-81F2-EB72E9EA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F066C-3CAF-4730-85E2-21072459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F654-5D18-4B45-8084-B63CE066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8CF09-718C-4043-968B-3058E542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341E-A1BA-4F95-B70F-EFB42DF0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3A8D-DB05-471B-94FD-3857BEF7E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BEC9-F132-418C-8009-10977747B93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1BC6-0780-49E3-84A4-6629253A8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A976-9128-487C-A1C4-6D4FA686F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F654-5D18-4B45-8084-B63CE066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8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pedia.com/definition/17095/developer" TargetMode="External"/><Relationship Id="rId2" Type="http://schemas.openxmlformats.org/officeDocument/2006/relationships/hyperlink" Target="https://www.techopedia.com/definition/190/artificial-intelligence-a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techopedia.com/definition/8181/machine-learning-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rdesOfGhost/Nepali_Poem_Generator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are the different Sequence models (RNN, LSTM, GRU, and Transformers) -  AIML.com">
            <a:extLst>
              <a:ext uri="{FF2B5EF4-FFF2-40B4-BE49-F238E27FC236}">
                <a16:creationId xmlns:a16="http://schemas.microsoft.com/office/drawing/2014/main" id="{B48FB992-B294-4BAC-B7DB-019735A374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8" y="1666465"/>
            <a:ext cx="10515600" cy="424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3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A014-0E2F-4557-810E-8A154142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782C-1F9A-4C79-A02D-14693B8E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Models are deep learning models that utilize neural network architectures to understand, process, and generate human-like text.</a:t>
            </a:r>
          </a:p>
          <a:p>
            <a:r>
              <a:rPr lang="en-US" dirty="0"/>
              <a:t>They are trained on large datasets using techniques like unsupervised learning, where they learn to predict the next word in a sequence of text given the previous context.</a:t>
            </a:r>
          </a:p>
          <a:p>
            <a:r>
              <a:rPr lang="en-US" dirty="0"/>
              <a:t>LLMs are often based on architectures like Transformer, LSTM (Long Short-Term Memory), or similar recurrent or attention-based models.</a:t>
            </a:r>
          </a:p>
        </p:txBody>
      </p:sp>
    </p:spTree>
    <p:extLst>
      <p:ext uri="{BB962C8B-B14F-4D97-AF65-F5344CB8AC3E}">
        <p14:creationId xmlns:p14="http://schemas.microsoft.com/office/powerpoint/2010/main" val="421628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877E-43A0-4F8B-8906-DB9D572A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EE4E-E43A-4D8B-B923-0260022A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Translation</a:t>
            </a:r>
          </a:p>
          <a:p>
            <a:r>
              <a:rPr lang="en-US" dirty="0"/>
              <a:t>Text Generation</a:t>
            </a:r>
          </a:p>
          <a:p>
            <a:r>
              <a:rPr lang="en-US" dirty="0"/>
              <a:t>Text Completion</a:t>
            </a:r>
          </a:p>
          <a:p>
            <a:r>
              <a:rPr lang="en-US" dirty="0"/>
              <a:t>Language Classification</a:t>
            </a:r>
          </a:p>
          <a:p>
            <a:r>
              <a:rPr lang="en-US" dirty="0"/>
              <a:t>Summarization</a:t>
            </a:r>
          </a:p>
        </p:txBody>
      </p:sp>
    </p:spTree>
    <p:extLst>
      <p:ext uri="{BB962C8B-B14F-4D97-AF65-F5344CB8AC3E}">
        <p14:creationId xmlns:p14="http://schemas.microsoft.com/office/powerpoint/2010/main" val="393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6181-D674-49B1-A6F1-BBE7077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pic>
        <p:nvPicPr>
          <p:cNvPr id="7170" name="Picture 2" descr="The Transformer Model - MachineLearningMastery.com">
            <a:extLst>
              <a:ext uri="{FF2B5EF4-FFF2-40B4-BE49-F238E27FC236}">
                <a16:creationId xmlns:a16="http://schemas.microsoft.com/office/drawing/2014/main" id="{5E411176-7446-4456-A438-A783BA7AE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56" y="1690688"/>
            <a:ext cx="3213410" cy="452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ransformer Architecture Simplified | by Tech Gumptions | Medium">
            <a:extLst>
              <a:ext uri="{FF2B5EF4-FFF2-40B4-BE49-F238E27FC236}">
                <a16:creationId xmlns:a16="http://schemas.microsoft.com/office/drawing/2014/main" id="{8CC727AB-7247-48E8-8D67-3E53FADE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81" y="2120314"/>
            <a:ext cx="6805419" cy="382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74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2736-5AED-4DA8-8BBD-BEA09500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Of LLMs</a:t>
            </a:r>
          </a:p>
        </p:txBody>
      </p:sp>
      <p:pic>
        <p:nvPicPr>
          <p:cNvPr id="8194" name="Picture 2" descr="Introduction to Large Language Models - Abi Aryan">
            <a:extLst>
              <a:ext uri="{FF2B5EF4-FFF2-40B4-BE49-F238E27FC236}">
                <a16:creationId xmlns:a16="http://schemas.microsoft.com/office/drawing/2014/main" id="{94F67B51-BD59-4F8D-B7B2-0CC67C2370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435" y="1247500"/>
            <a:ext cx="6427433" cy="50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80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726C-9D6B-4155-8628-E1D70140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475C-0E19-4160-B0C1-50470B6B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 only: Understand sentiment analysis, classification</a:t>
            </a:r>
          </a:p>
          <a:p>
            <a:r>
              <a:rPr lang="en-US" dirty="0"/>
              <a:t>Encoder-decoder: Understand and write, Summarization/language translation</a:t>
            </a:r>
          </a:p>
          <a:p>
            <a:r>
              <a:rPr lang="en-US" dirty="0"/>
              <a:t>Decoder: write only Text completion</a:t>
            </a:r>
          </a:p>
        </p:txBody>
      </p:sp>
    </p:spTree>
    <p:extLst>
      <p:ext uri="{BB962C8B-B14F-4D97-AF65-F5344CB8AC3E}">
        <p14:creationId xmlns:p14="http://schemas.microsoft.com/office/powerpoint/2010/main" val="7613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F1B7-EDE8-495E-B029-1955F5CD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52FA-06DD-4826-B488-8F51F284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E364E"/>
                </a:solidFill>
                <a:effectLst/>
                <a:latin typeface="helveticaregular"/>
              </a:rPr>
              <a:t>Hugging Face (HF) is a company that provides </a:t>
            </a:r>
            <a:r>
              <a:rPr lang="en-US" b="0" i="0" u="none" strike="noStrike" dirty="0">
                <a:solidFill>
                  <a:srgbClr val="0077CC"/>
                </a:solidFill>
                <a:effectLst/>
                <a:latin typeface="helveticaregular"/>
                <a:hlinkClick r:id="rId2"/>
              </a:rPr>
              <a:t>artificial intelligence</a:t>
            </a:r>
            <a:r>
              <a:rPr lang="en-US" b="0" i="0" dirty="0">
                <a:solidFill>
                  <a:srgbClr val="2E364E"/>
                </a:solidFill>
                <a:effectLst/>
                <a:latin typeface="helveticaregular"/>
              </a:rPr>
              <a:t> (AI) researchers, </a:t>
            </a:r>
            <a:r>
              <a:rPr lang="en-US" b="0" i="0" u="none" strike="noStrike" dirty="0">
                <a:solidFill>
                  <a:srgbClr val="0077CC"/>
                </a:solidFill>
                <a:effectLst/>
                <a:latin typeface="helveticaregular"/>
                <a:hlinkClick r:id="rId3"/>
              </a:rPr>
              <a:t>developers</a:t>
            </a:r>
            <a:r>
              <a:rPr lang="en-US" b="0" i="0" dirty="0">
                <a:solidFill>
                  <a:srgbClr val="2E364E"/>
                </a:solidFill>
                <a:effectLst/>
                <a:latin typeface="helveticaregular"/>
              </a:rPr>
              <a:t>, and enthusiasts with the tools and resources they need to use, build and share </a:t>
            </a:r>
            <a:r>
              <a:rPr lang="en-US" b="0" i="0" u="none" strike="noStrike" dirty="0">
                <a:solidFill>
                  <a:srgbClr val="0077CC"/>
                </a:solidFill>
                <a:effectLst/>
                <a:latin typeface="helveticaregular"/>
                <a:hlinkClick r:id="rId4"/>
              </a:rPr>
              <a:t>machine learning</a:t>
            </a:r>
            <a:r>
              <a:rPr lang="en-US" b="0" i="0" dirty="0">
                <a:solidFill>
                  <a:srgbClr val="2E364E"/>
                </a:solidFill>
                <a:effectLst/>
                <a:latin typeface="helveticaregular"/>
              </a:rPr>
              <a:t> (ML) models.</a:t>
            </a:r>
            <a:endParaRPr lang="en-US" dirty="0"/>
          </a:p>
        </p:txBody>
      </p:sp>
      <p:pic>
        <p:nvPicPr>
          <p:cNvPr id="9218" name="Picture 2" descr="What is Hugging Face? | Zapier">
            <a:extLst>
              <a:ext uri="{FF2B5EF4-FFF2-40B4-BE49-F238E27FC236}">
                <a16:creationId xmlns:a16="http://schemas.microsoft.com/office/drawing/2014/main" id="{C50E0052-E4CC-4D7C-95E2-D8FF87CD62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7" t="18785" r="33731" b="16148"/>
          <a:stretch/>
        </p:blipFill>
        <p:spPr bwMode="auto">
          <a:xfrm>
            <a:off x="8921318" y="3605479"/>
            <a:ext cx="2432482" cy="257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1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6A54-5250-47EA-A932-EAF0EAF9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3A41-7278-4E6B-A659-ECDC0A2A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https://huggingface.co</a:t>
            </a:r>
            <a:r>
              <a:rPr lang="en-US"/>
              <a:t>/Bibek1129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6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42B2-C24D-4E66-B963-18963CA2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Nepali Poem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2FF9-DFEB-444E-A9C0-3CFC322F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https://github.com/HordesOfGhost/Nepali_Poem_Generator/tree/main</a:t>
            </a:r>
            <a:endParaRPr lang="en-US" dirty="0"/>
          </a:p>
          <a:p>
            <a:r>
              <a:rPr lang="en-US"/>
              <a:t>https://medium.com/ai-in-plain-english/create-your-own-nepali-poem-generation-model-1575e56eb690</a:t>
            </a:r>
          </a:p>
        </p:txBody>
      </p:sp>
    </p:spTree>
    <p:extLst>
      <p:ext uri="{BB962C8B-B14F-4D97-AF65-F5344CB8AC3E}">
        <p14:creationId xmlns:p14="http://schemas.microsoft.com/office/powerpoint/2010/main" val="80241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helveticaregular</vt:lpstr>
      <vt:lpstr>Office Theme</vt:lpstr>
      <vt:lpstr>PowerPoint Presentation</vt:lpstr>
      <vt:lpstr>LLMs</vt:lpstr>
      <vt:lpstr>Use Case</vt:lpstr>
      <vt:lpstr>Transformers</vt:lpstr>
      <vt:lpstr>Family Of LLMs</vt:lpstr>
      <vt:lpstr>PowerPoint Presentation</vt:lpstr>
      <vt:lpstr>Hugging Face</vt:lpstr>
      <vt:lpstr>Demo</vt:lpstr>
      <vt:lpstr>Nepali Poem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Bibek  Thapa</dc:creator>
  <cp:lastModifiedBy>Bibek  Thapa</cp:lastModifiedBy>
  <cp:revision>3</cp:revision>
  <dcterms:created xsi:type="dcterms:W3CDTF">2024-06-18T09:13:04Z</dcterms:created>
  <dcterms:modified xsi:type="dcterms:W3CDTF">2024-06-22T05:03:14Z</dcterms:modified>
</cp:coreProperties>
</file>