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61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8/17/2024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jnivinraj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4868" y="1677167"/>
            <a:ext cx="7550727" cy="1515533"/>
          </a:xfrm>
        </p:spPr>
        <p:txBody>
          <a:bodyPr/>
          <a:lstStyle/>
          <a:p>
            <a:r>
              <a:rPr lang="en-US" u="sng" dirty="0" smtClean="0"/>
              <a:t>Analysis of Investment avenues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b="1" dirty="0" smtClean="0"/>
              <a:t>Name: </a:t>
            </a:r>
            <a:r>
              <a:rPr lang="en-US" b="1" dirty="0" err="1" smtClean="0"/>
              <a:t>Nivinraj</a:t>
            </a:r>
            <a:r>
              <a:rPr lang="en-US" b="1" dirty="0" smtClean="0"/>
              <a:t> K </a:t>
            </a:r>
            <a:endParaRPr lang="en-US" b="1" dirty="0"/>
          </a:p>
          <a:p>
            <a:pPr algn="l"/>
            <a:r>
              <a:rPr lang="en-US" b="1" dirty="0" smtClean="0"/>
              <a:t>Mail Id: </a:t>
            </a:r>
            <a:r>
              <a:rPr lang="en-US" b="1" dirty="0" smtClean="0">
                <a:hlinkClick r:id="rId2"/>
              </a:rPr>
              <a:t>sjnivinraj@gmail.com</a:t>
            </a:r>
            <a:endParaRPr lang="en-US" b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9725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0935" y="556553"/>
            <a:ext cx="58468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u="sng" dirty="0"/>
              <a:t>Analysis from the data: 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955964" y="1565564"/>
            <a:ext cx="104740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has been collected between the 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 category of 20-30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The average age of the people is around 27.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shows that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Males are more active in investing across various avenues compared to females in this age group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ranking, it is clear that people are 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interested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investing in 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gold and debenture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95341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06581" y="692727"/>
            <a:ext cx="10654146" cy="4939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prefers to invest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return factor 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people while investing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depends on capital appreciation.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tells us that people’s purpose of investing is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wealth.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Sources like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consultant &amp; Newspaper and magazine attracts more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people. </a:t>
            </a:r>
          </a:p>
          <a:p>
            <a:pPr>
              <a:lnSpc>
                <a:spcPct val="200000"/>
              </a:lnSpc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insights can guide financial institutions, advisors, and marketers in tailoring their strategies to better meet the needs and preferences of young investors. </a:t>
            </a:r>
            <a:endParaRPr lang="en-US" sz="2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115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31</TotalTime>
  <Words>151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Garamond</vt:lpstr>
      <vt:lpstr>Times New Roman</vt:lpstr>
      <vt:lpstr>Wingdings</vt:lpstr>
      <vt:lpstr>Organic</vt:lpstr>
      <vt:lpstr>Analysis of Investment avenues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Investment avenues</dc:title>
  <dc:creator>Microsoft account</dc:creator>
  <cp:lastModifiedBy>Microsoft account</cp:lastModifiedBy>
  <cp:revision>4</cp:revision>
  <dcterms:created xsi:type="dcterms:W3CDTF">2024-08-17T14:46:04Z</dcterms:created>
  <dcterms:modified xsi:type="dcterms:W3CDTF">2024-08-17T15:17:32Z</dcterms:modified>
</cp:coreProperties>
</file>