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BEA0-BBF7-4C7B-999D-4B1E696F524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3601-09F5-4E0F-B538-98AF0855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4849091"/>
            <a:ext cx="12192000" cy="2008909"/>
          </a:xfrm>
        </p:spPr>
        <p:txBody>
          <a:bodyPr>
            <a:normAutofit/>
          </a:bodyPr>
          <a:lstStyle/>
          <a:p>
            <a:r>
              <a:rPr lang="en-US" sz="3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Telecom Services: Customer Churn and Satisfaction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Nivinraj.K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 MB25</a:t>
            </a:r>
            <a:endParaRPr lang="en-US" dirty="0"/>
          </a:p>
        </p:txBody>
      </p:sp>
      <p:pic>
        <p:nvPicPr>
          <p:cNvPr id="1030" name="Picture 6" descr="5,765,400+ Telecommunications Stock Photos, Pictures &amp; Royalty-Free Images  - iStock | Customer service rep, Telecommunications icon, Radio 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4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0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on analysis </a:t>
            </a: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163259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analysis, it is clear that customer churned from our services is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due to the competitor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having better devices and providing better offers. 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the category competitor, customer are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churned due to dissatisfaction from our product and its services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customer  are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churned equally on comparing with the churn rate of dissatisfaction .  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reason called others and price for the churn rate stands equally which shows that it affects the growth slightly on comparing to all others;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9166"/>
            <a:ext cx="10515600" cy="1325563"/>
          </a:xfrm>
        </p:spPr>
        <p:txBody>
          <a:bodyPr/>
          <a:lstStyle/>
          <a:p>
            <a:r>
              <a:rPr lang="en-US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4" y="540759"/>
            <a:ext cx="11478491" cy="619255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 there are some key insights in which it is categorized as internal reforms and external reforms for the company. </a:t>
            </a:r>
          </a:p>
          <a:p>
            <a:pPr marL="0" indent="0">
              <a:buNone/>
            </a:pP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Reform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The company should come up with new offers and upgraded devices to provide better services which customer expects. This prevents the customer from churn and retain the existing customers.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The better offers and upgraded devices may also results in increasing new customers.</a:t>
            </a:r>
          </a:p>
          <a:p>
            <a:pPr marL="0" indent="0">
              <a:buNone/>
            </a:pP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Reforms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The company faces maximum churn due to dissatisfaction from the service we provide and due to the attitude of support person and service provider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It is clear that the company should create a new ideas to satisfy the customers through service.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-- Internal reforms in management should be taken to treat the customers in a right way and provide services smoothly.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The company should concentrate on fixing of prices by which it gains profit and compete in the market with the competitor. </a:t>
            </a:r>
          </a:p>
        </p:txBody>
      </p:sp>
    </p:spTree>
    <p:extLst>
      <p:ext uri="{BB962C8B-B14F-4D97-AF65-F5344CB8AC3E}">
        <p14:creationId xmlns:p14="http://schemas.microsoft.com/office/powerpoint/2010/main" val="23555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50697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By uncovering these key insights, we’ve unlocked a roadmap to customer retention.  Let’s harness their power to optimize more revenue by reducing the churn rate and attracting the new customers in the future.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59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1673"/>
            <a:ext cx="10515600" cy="1325563"/>
          </a:xfrm>
        </p:spPr>
        <p:txBody>
          <a:bodyPr>
            <a:noAutofit/>
          </a:bodyPr>
          <a:lstStyle/>
          <a:p>
            <a:r>
              <a:rPr lang="en-US" sz="5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analysis: </a:t>
            </a:r>
            <a:endParaRPr lang="en-US" sz="5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109" y="154723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analysis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 analyze customer churn and satisfaction within the telecom industry, identifying key drivers and patterns to inform strategic decisions.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analysis based on categories and reasons.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trends.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and actionable recommendations.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080654"/>
            <a:ext cx="11485418" cy="5777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source contains the following: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records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surveys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reports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structured by containing the following categorie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called Customer ID, gender, age, married, Number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Dependents, City,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Code, Latitude, Longitude,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Referrals,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Phone_Service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Avg_Monthly_Long_Distance_Charges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Multiple_Lines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Internet_Service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Internet_Type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Avg_Monthly_GB_Download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Online_Security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Online_Backup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Device_Protection_Plan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Premium_Tech_Support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Streaming_TV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Streaming_Movies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Streaming_Music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Unlimited_Data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Contract,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Paperless_Billing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Payment_Method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Monthly_Charge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Total_Charges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Total_Refunds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Total_Extra_Data_Charges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Total_Long_Distance_Charges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Customer_Status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Churn_Category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Churn_Reason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Analysis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772679"/>
            <a:ext cx="11533909" cy="5849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Definition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Churn refers to customers who have discontinued their service within a given period.</a:t>
            </a:r>
          </a:p>
          <a:p>
            <a:pPr marL="0" indent="0">
              <a:buNone/>
            </a:pPr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focus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This analysis is to categorize the customer who are churned from the services and to identify at-risk customers and proactively implement retention strategies in future.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rate by categories: 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Chur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are categorized as : 1. Due to Competitor 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2. Due to dissatisfaction 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3. Due to attitude 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4. Due to price 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5. Due to others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501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8" t="17903" r="52864" b="52486"/>
          <a:stretch/>
        </p:blipFill>
        <p:spPr>
          <a:xfrm>
            <a:off x="0" y="0"/>
            <a:ext cx="12198932" cy="6858000"/>
          </a:xfrm>
        </p:spPr>
      </p:pic>
    </p:spTree>
    <p:extLst>
      <p:ext uri="{BB962C8B-B14F-4D97-AF65-F5344CB8AC3E}">
        <p14:creationId xmlns:p14="http://schemas.microsoft.com/office/powerpoint/2010/main" val="11123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7" t="17903" r="19568" b="51849"/>
          <a:stretch/>
        </p:blipFill>
        <p:spPr>
          <a:xfrm>
            <a:off x="-53745" y="365125"/>
            <a:ext cx="12299490" cy="6248400"/>
          </a:xfrm>
        </p:spPr>
      </p:pic>
    </p:spTree>
    <p:extLst>
      <p:ext uri="{BB962C8B-B14F-4D97-AF65-F5344CB8AC3E}">
        <p14:creationId xmlns:p14="http://schemas.microsoft.com/office/powerpoint/2010/main" val="14450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7" t="47937" r="19568" b="16825"/>
          <a:stretch/>
        </p:blipFill>
        <p:spPr>
          <a:xfrm>
            <a:off x="374073" y="185016"/>
            <a:ext cx="11353800" cy="6492875"/>
          </a:xfrm>
        </p:spPr>
      </p:pic>
    </p:spTree>
    <p:extLst>
      <p:ext uri="{BB962C8B-B14F-4D97-AF65-F5344CB8AC3E}">
        <p14:creationId xmlns:p14="http://schemas.microsoft.com/office/powerpoint/2010/main" val="9600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8" t="47801" r="19567" b="16377"/>
          <a:stretch/>
        </p:blipFill>
        <p:spPr>
          <a:xfrm>
            <a:off x="304158" y="193964"/>
            <a:ext cx="11583683" cy="6345381"/>
          </a:xfrm>
        </p:spPr>
      </p:pic>
    </p:spTree>
    <p:extLst>
      <p:ext uri="{BB962C8B-B14F-4D97-AF65-F5344CB8AC3E}">
        <p14:creationId xmlns:p14="http://schemas.microsoft.com/office/powerpoint/2010/main" val="20700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151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Agenda of the analysis: </vt:lpstr>
      <vt:lpstr>Introduction: </vt:lpstr>
      <vt:lpstr>Data Overview:</vt:lpstr>
      <vt:lpstr>Churn Analysis: </vt:lpstr>
      <vt:lpstr>PowerPoint Presentation</vt:lpstr>
      <vt:lpstr>PowerPoint Presentation</vt:lpstr>
      <vt:lpstr>PowerPoint Presentation</vt:lpstr>
      <vt:lpstr>PowerPoint Presentation</vt:lpstr>
      <vt:lpstr> Report on analysis : </vt:lpstr>
      <vt:lpstr>Key insights: </vt:lpstr>
      <vt:lpstr>Final thoughts: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2024-08-04T07:02:10Z</dcterms:created>
  <dcterms:modified xsi:type="dcterms:W3CDTF">2024-08-04T10:48:58Z</dcterms:modified>
</cp:coreProperties>
</file>