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76658" cy="2956897"/>
          </a:xfrm>
        </p:spPr>
        <p:txBody>
          <a:bodyPr/>
          <a:lstStyle/>
          <a:p>
            <a:r>
              <a:rPr lang="en-US" dirty="0" smtClean="0"/>
              <a:t>Walmart superstore sales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sales ANALYSIS OF WALMART SUPERSTORE 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57238"/>
              </p:ext>
            </p:extLst>
          </p:nvPr>
        </p:nvGraphicFramePr>
        <p:xfrm>
          <a:off x="6279284" y="2291383"/>
          <a:ext cx="2823154" cy="3380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952"/>
                <a:gridCol w="1219202"/>
              </a:tblGrid>
              <a:tr h="696245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r>
                        <a:rPr lang="en-US" baseline="0" dirty="0" smtClean="0"/>
                        <a:t> analysis for the year of </a:t>
                      </a:r>
                      <a:r>
                        <a:rPr lang="en-US" baseline="0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7854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sales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1,86,976</a:t>
                      </a:r>
                      <a:endParaRPr lang="en-US" dirty="0"/>
                    </a:p>
                  </a:txBody>
                  <a:tcPr/>
                </a:tc>
              </a:tr>
              <a:tr h="627049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sales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233.42</a:t>
                      </a:r>
                      <a:endParaRPr lang="en-US" dirty="0"/>
                    </a:p>
                  </a:txBody>
                  <a:tcPr/>
                </a:tc>
              </a:tr>
              <a:tr h="62704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r>
                        <a:rPr lang="en-US" dirty="0" smtClean="0"/>
                        <a:t>quantity sold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3010</a:t>
                      </a:r>
                      <a:endParaRPr lang="en-US" dirty="0"/>
                    </a:p>
                  </a:txBody>
                  <a:tcPr/>
                </a:tc>
              </a:tr>
              <a:tr h="627049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discount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11.70%</a:t>
                      </a:r>
                      <a:endParaRPr lang="en-US" dirty="0"/>
                    </a:p>
                  </a:txBody>
                  <a:tcPr/>
                </a:tc>
              </a:tr>
              <a:tr h="35831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profit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23,959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488788"/>
              </p:ext>
            </p:extLst>
          </p:nvPr>
        </p:nvGraphicFramePr>
        <p:xfrm>
          <a:off x="438727" y="2341417"/>
          <a:ext cx="2941784" cy="3221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728"/>
                <a:gridCol w="1233056"/>
              </a:tblGrid>
              <a:tr h="695037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r>
                        <a:rPr lang="en-US" baseline="0" dirty="0" smtClean="0"/>
                        <a:t> analysis for the year of 2011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7164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sales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1,47,883</a:t>
                      </a:r>
                      <a:endParaRPr lang="en-US" dirty="0"/>
                    </a:p>
                  </a:txBody>
                  <a:tcPr/>
                </a:tc>
              </a:tr>
              <a:tr h="397164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sales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223.726</a:t>
                      </a:r>
                      <a:endParaRPr lang="en-US" dirty="0"/>
                    </a:p>
                  </a:txBody>
                  <a:tcPr/>
                </a:tc>
              </a:tr>
              <a:tr h="39716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quantity sold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2533</a:t>
                      </a:r>
                      <a:endParaRPr lang="en-US" dirty="0"/>
                    </a:p>
                  </a:txBody>
                  <a:tcPr/>
                </a:tc>
              </a:tr>
              <a:tr h="695037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discount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10.32%</a:t>
                      </a:r>
                      <a:endParaRPr lang="en-US" dirty="0"/>
                    </a:p>
                  </a:txBody>
                  <a:tcPr/>
                </a:tc>
              </a:tr>
              <a:tr h="39716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profit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20,065.7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02327"/>
              </p:ext>
            </p:extLst>
          </p:nvPr>
        </p:nvGraphicFramePr>
        <p:xfrm>
          <a:off x="3397537" y="2328719"/>
          <a:ext cx="2823154" cy="323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081"/>
                <a:gridCol w="1136073"/>
              </a:tblGrid>
              <a:tr h="721677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r>
                        <a:rPr lang="en-US" baseline="0" dirty="0" smtClean="0"/>
                        <a:t> analysis for the year of </a:t>
                      </a:r>
                      <a:r>
                        <a:rPr lang="en-US" baseline="0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2386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sales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1,39,966</a:t>
                      </a:r>
                      <a:endParaRPr lang="en-US" dirty="0"/>
                    </a:p>
                  </a:txBody>
                  <a:tcPr/>
                </a:tc>
              </a:tr>
              <a:tr h="412386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sales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218.016</a:t>
                      </a:r>
                      <a:endParaRPr lang="en-US" dirty="0"/>
                    </a:p>
                  </a:txBody>
                  <a:tcPr/>
                </a:tc>
              </a:tr>
              <a:tr h="412386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r>
                        <a:rPr lang="en-US" dirty="0" smtClean="0"/>
                        <a:t>quantity</a:t>
                      </a:r>
                      <a:r>
                        <a:rPr lang="en-US" baseline="0" dirty="0" smtClean="0"/>
                        <a:t> sold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2438</a:t>
                      </a:r>
                      <a:endParaRPr lang="en-US" dirty="0"/>
                    </a:p>
                  </a:txBody>
                  <a:tcPr/>
                </a:tc>
              </a:tr>
              <a:tr h="412386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discount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11.27%</a:t>
                      </a:r>
                      <a:endParaRPr lang="en-US" dirty="0"/>
                    </a:p>
                  </a:txBody>
                  <a:tcPr/>
                </a:tc>
              </a:tr>
              <a:tr h="412386">
                <a:tc>
                  <a:txBody>
                    <a:bodyPr/>
                    <a:lstStyle/>
                    <a:p>
                      <a:r>
                        <a:rPr lang="en-US" dirty="0" smtClean="0"/>
                        <a:t>Total profit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20,492.2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302545"/>
              </p:ext>
            </p:extLst>
          </p:nvPr>
        </p:nvGraphicFramePr>
        <p:xfrm>
          <a:off x="9134780" y="2301009"/>
          <a:ext cx="2823154" cy="3209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84"/>
                <a:gridCol w="1095970"/>
              </a:tblGrid>
              <a:tr h="710901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r>
                        <a:rPr lang="en-US" baseline="0" dirty="0" smtClean="0"/>
                        <a:t> analysis for the year of </a:t>
                      </a:r>
                      <a:r>
                        <a:rPr lang="en-US" baseline="0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6229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r>
                        <a:rPr lang="en-US" baseline="0" dirty="0" smtClean="0"/>
                        <a:t> sales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2,50,633</a:t>
                      </a:r>
                      <a:endParaRPr lang="en-US" dirty="0"/>
                    </a:p>
                  </a:txBody>
                  <a:tcPr/>
                </a:tc>
              </a:tr>
              <a:tr h="406229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sales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228.0</a:t>
                      </a:r>
                      <a:endParaRPr lang="en-US" dirty="0"/>
                    </a:p>
                  </a:txBody>
                  <a:tcPr/>
                </a:tc>
              </a:tr>
              <a:tr h="40622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  <a:r>
                        <a:rPr lang="en-US" dirty="0" smtClean="0"/>
                        <a:t>quantity sold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4285</a:t>
                      </a:r>
                      <a:endParaRPr lang="en-US" dirty="0"/>
                    </a:p>
                  </a:txBody>
                  <a:tcPr/>
                </a:tc>
              </a:tr>
              <a:tr h="406229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discount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10.53</a:t>
                      </a:r>
                      <a:endParaRPr lang="en-US" dirty="0"/>
                    </a:p>
                  </a:txBody>
                  <a:tcPr/>
                </a:tc>
              </a:tr>
              <a:tr h="40622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profit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43,900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54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85674"/>
              </p:ext>
            </p:extLst>
          </p:nvPr>
        </p:nvGraphicFramePr>
        <p:xfrm>
          <a:off x="1998227" y="651163"/>
          <a:ext cx="7699954" cy="563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9977"/>
                <a:gridCol w="3849977"/>
              </a:tblGrid>
              <a:tr h="115685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Sales analysis of the years: 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2011,2012,2013, &amp; 2014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63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7,25,457.82</a:t>
                      </a:r>
                      <a:endParaRPr lang="en-US" dirty="0"/>
                    </a:p>
                  </a:txBody>
                  <a:tcPr/>
                </a:tc>
              </a:tr>
              <a:tr h="8963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 Sales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226.49</a:t>
                      </a:r>
                      <a:endParaRPr lang="en-US" dirty="0"/>
                    </a:p>
                  </a:txBody>
                  <a:tcPr/>
                </a:tc>
              </a:tr>
              <a:tr h="8963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Quantity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12,266</a:t>
                      </a:r>
                      <a:endParaRPr lang="en-US" dirty="0"/>
                    </a:p>
                  </a:txBody>
                  <a:tcPr/>
                </a:tc>
              </a:tr>
              <a:tr h="8963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Average</a:t>
                      </a:r>
                      <a:r>
                        <a:rPr lang="en-US" baseline="0" dirty="0" smtClean="0"/>
                        <a:t> Discount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10.93%</a:t>
                      </a:r>
                      <a:endParaRPr lang="en-US" dirty="0"/>
                    </a:p>
                  </a:txBody>
                  <a:tcPr/>
                </a:tc>
              </a:tr>
              <a:tr h="89638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1,08,418.45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974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 OF WALMART SUPERSTORE: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04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441</TotalTime>
  <Words>138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Rockwell</vt:lpstr>
      <vt:lpstr>Rockwell Condensed</vt:lpstr>
      <vt:lpstr>Wingdings</vt:lpstr>
      <vt:lpstr>Wood Type</vt:lpstr>
      <vt:lpstr>Walmart superstore sales analysis </vt:lpstr>
      <vt:lpstr>DESCRIPTIVE sales ANALYSIS OF WALMART SUPERSTORE </vt:lpstr>
      <vt:lpstr>PowerPoint Presentation</vt:lpstr>
      <vt:lpstr>TREND ANALYSIS OF WALMART SUPERSTORE: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superstore sales analysis</dc:title>
  <dc:creator>Microsoft account</dc:creator>
  <cp:lastModifiedBy>Microsoft account</cp:lastModifiedBy>
  <cp:revision>8</cp:revision>
  <dcterms:created xsi:type="dcterms:W3CDTF">2024-06-08T08:28:11Z</dcterms:created>
  <dcterms:modified xsi:type="dcterms:W3CDTF">2024-06-08T15:49:20Z</dcterms:modified>
</cp:coreProperties>
</file>