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5" d="100"/>
          <a:sy n="105" d="100"/>
        </p:scale>
        <p:origin x="77"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EC9F6-F09D-48AA-BAE1-62B176A794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2917FA-6135-46B5-BF24-DF4579A40B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78973D-06AA-42EA-AD72-5F95E6543352}"/>
              </a:ext>
            </a:extLst>
          </p:cNvPr>
          <p:cNvSpPr>
            <a:spLocks noGrp="1"/>
          </p:cNvSpPr>
          <p:nvPr>
            <p:ph type="dt" sz="half" idx="10"/>
          </p:nvPr>
        </p:nvSpPr>
        <p:spPr/>
        <p:txBody>
          <a:bodyPr/>
          <a:lstStyle/>
          <a:p>
            <a:fld id="{EA914AA3-2142-4F6D-9D27-B96B934F70D1}" type="datetimeFigureOut">
              <a:rPr lang="en-US" smtClean="0"/>
              <a:t>12/12/2017</a:t>
            </a:fld>
            <a:endParaRPr lang="en-US"/>
          </a:p>
        </p:txBody>
      </p:sp>
      <p:sp>
        <p:nvSpPr>
          <p:cNvPr id="5" name="Footer Placeholder 4">
            <a:extLst>
              <a:ext uri="{FF2B5EF4-FFF2-40B4-BE49-F238E27FC236}">
                <a16:creationId xmlns:a16="http://schemas.microsoft.com/office/drawing/2014/main" id="{67D020CF-420E-48CA-9E8A-09678EB59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7AC6D-4BC8-4E71-8E33-450E2BC6BEB0}"/>
              </a:ext>
            </a:extLst>
          </p:cNvPr>
          <p:cNvSpPr>
            <a:spLocks noGrp="1"/>
          </p:cNvSpPr>
          <p:nvPr>
            <p:ph type="sldNum" sz="quarter" idx="12"/>
          </p:nvPr>
        </p:nvSpPr>
        <p:spPr/>
        <p:txBody>
          <a:bodyPr/>
          <a:lstStyle/>
          <a:p>
            <a:fld id="{ACBA525B-5D62-478A-933C-F5B158865C47}" type="slidenum">
              <a:rPr lang="en-US" smtClean="0"/>
              <a:t>‹#›</a:t>
            </a:fld>
            <a:endParaRPr lang="en-US"/>
          </a:p>
        </p:txBody>
      </p:sp>
    </p:spTree>
    <p:extLst>
      <p:ext uri="{BB962C8B-B14F-4D97-AF65-F5344CB8AC3E}">
        <p14:creationId xmlns:p14="http://schemas.microsoft.com/office/powerpoint/2010/main" val="2440433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2446-D8D9-4AFB-BBE8-381894CFEF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AA423F-7C4A-416F-AA17-12818FF2853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1B3D95-10C0-4B9F-8187-663827EF4AEF}"/>
              </a:ext>
            </a:extLst>
          </p:cNvPr>
          <p:cNvSpPr>
            <a:spLocks noGrp="1"/>
          </p:cNvSpPr>
          <p:nvPr>
            <p:ph type="dt" sz="half" idx="10"/>
          </p:nvPr>
        </p:nvSpPr>
        <p:spPr/>
        <p:txBody>
          <a:bodyPr/>
          <a:lstStyle/>
          <a:p>
            <a:fld id="{EA914AA3-2142-4F6D-9D27-B96B934F70D1}" type="datetimeFigureOut">
              <a:rPr lang="en-US" smtClean="0"/>
              <a:t>12/12/2017</a:t>
            </a:fld>
            <a:endParaRPr lang="en-US"/>
          </a:p>
        </p:txBody>
      </p:sp>
      <p:sp>
        <p:nvSpPr>
          <p:cNvPr id="5" name="Footer Placeholder 4">
            <a:extLst>
              <a:ext uri="{FF2B5EF4-FFF2-40B4-BE49-F238E27FC236}">
                <a16:creationId xmlns:a16="http://schemas.microsoft.com/office/drawing/2014/main" id="{6A052C7E-BB91-4B72-80F5-46BA50C89A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F7EE5-1D1E-470D-AD9C-A57030955640}"/>
              </a:ext>
            </a:extLst>
          </p:cNvPr>
          <p:cNvSpPr>
            <a:spLocks noGrp="1"/>
          </p:cNvSpPr>
          <p:nvPr>
            <p:ph type="sldNum" sz="quarter" idx="12"/>
          </p:nvPr>
        </p:nvSpPr>
        <p:spPr/>
        <p:txBody>
          <a:bodyPr/>
          <a:lstStyle/>
          <a:p>
            <a:fld id="{ACBA525B-5D62-478A-933C-F5B158865C47}" type="slidenum">
              <a:rPr lang="en-US" smtClean="0"/>
              <a:t>‹#›</a:t>
            </a:fld>
            <a:endParaRPr lang="en-US"/>
          </a:p>
        </p:txBody>
      </p:sp>
    </p:spTree>
    <p:extLst>
      <p:ext uri="{BB962C8B-B14F-4D97-AF65-F5344CB8AC3E}">
        <p14:creationId xmlns:p14="http://schemas.microsoft.com/office/powerpoint/2010/main" val="3057760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75D362-10A7-44F2-8940-7AA270B824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DAB122-F106-4EE8-8429-ECCA2332BDA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97C32-CF96-4A31-A97B-2B7C02192C8F}"/>
              </a:ext>
            </a:extLst>
          </p:cNvPr>
          <p:cNvSpPr>
            <a:spLocks noGrp="1"/>
          </p:cNvSpPr>
          <p:nvPr>
            <p:ph type="dt" sz="half" idx="10"/>
          </p:nvPr>
        </p:nvSpPr>
        <p:spPr/>
        <p:txBody>
          <a:bodyPr/>
          <a:lstStyle/>
          <a:p>
            <a:fld id="{EA914AA3-2142-4F6D-9D27-B96B934F70D1}" type="datetimeFigureOut">
              <a:rPr lang="en-US" smtClean="0"/>
              <a:t>12/12/2017</a:t>
            </a:fld>
            <a:endParaRPr lang="en-US"/>
          </a:p>
        </p:txBody>
      </p:sp>
      <p:sp>
        <p:nvSpPr>
          <p:cNvPr id="5" name="Footer Placeholder 4">
            <a:extLst>
              <a:ext uri="{FF2B5EF4-FFF2-40B4-BE49-F238E27FC236}">
                <a16:creationId xmlns:a16="http://schemas.microsoft.com/office/drawing/2014/main" id="{0963D066-9EDC-47EA-A1AC-3E1274F63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92371-9452-4012-9731-435DCA467AEB}"/>
              </a:ext>
            </a:extLst>
          </p:cNvPr>
          <p:cNvSpPr>
            <a:spLocks noGrp="1"/>
          </p:cNvSpPr>
          <p:nvPr>
            <p:ph type="sldNum" sz="quarter" idx="12"/>
          </p:nvPr>
        </p:nvSpPr>
        <p:spPr/>
        <p:txBody>
          <a:bodyPr/>
          <a:lstStyle/>
          <a:p>
            <a:fld id="{ACBA525B-5D62-478A-933C-F5B158865C47}" type="slidenum">
              <a:rPr lang="en-US" smtClean="0"/>
              <a:t>‹#›</a:t>
            </a:fld>
            <a:endParaRPr lang="en-US"/>
          </a:p>
        </p:txBody>
      </p:sp>
    </p:spTree>
    <p:extLst>
      <p:ext uri="{BB962C8B-B14F-4D97-AF65-F5344CB8AC3E}">
        <p14:creationId xmlns:p14="http://schemas.microsoft.com/office/powerpoint/2010/main" val="693046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D84E-CB36-43C3-81FE-29CC2B153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AA1846-0816-4FB2-BD3C-BE20BDD499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EBFC02-4399-4A21-ABD7-9512C20EE99E}"/>
              </a:ext>
            </a:extLst>
          </p:cNvPr>
          <p:cNvSpPr>
            <a:spLocks noGrp="1"/>
          </p:cNvSpPr>
          <p:nvPr>
            <p:ph type="dt" sz="half" idx="10"/>
          </p:nvPr>
        </p:nvSpPr>
        <p:spPr/>
        <p:txBody>
          <a:bodyPr/>
          <a:lstStyle/>
          <a:p>
            <a:fld id="{EA914AA3-2142-4F6D-9D27-B96B934F70D1}" type="datetimeFigureOut">
              <a:rPr lang="en-US" smtClean="0"/>
              <a:t>12/12/2017</a:t>
            </a:fld>
            <a:endParaRPr lang="en-US"/>
          </a:p>
        </p:txBody>
      </p:sp>
      <p:sp>
        <p:nvSpPr>
          <p:cNvPr id="5" name="Footer Placeholder 4">
            <a:extLst>
              <a:ext uri="{FF2B5EF4-FFF2-40B4-BE49-F238E27FC236}">
                <a16:creationId xmlns:a16="http://schemas.microsoft.com/office/drawing/2014/main" id="{575CB776-B783-4821-A356-D40E7062C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16B499-28F1-4591-BEFF-4AC806353C29}"/>
              </a:ext>
            </a:extLst>
          </p:cNvPr>
          <p:cNvSpPr>
            <a:spLocks noGrp="1"/>
          </p:cNvSpPr>
          <p:nvPr>
            <p:ph type="sldNum" sz="quarter" idx="12"/>
          </p:nvPr>
        </p:nvSpPr>
        <p:spPr/>
        <p:txBody>
          <a:bodyPr/>
          <a:lstStyle/>
          <a:p>
            <a:fld id="{ACBA525B-5D62-478A-933C-F5B158865C47}" type="slidenum">
              <a:rPr lang="en-US" smtClean="0"/>
              <a:t>‹#›</a:t>
            </a:fld>
            <a:endParaRPr lang="en-US"/>
          </a:p>
        </p:txBody>
      </p:sp>
    </p:spTree>
    <p:extLst>
      <p:ext uri="{BB962C8B-B14F-4D97-AF65-F5344CB8AC3E}">
        <p14:creationId xmlns:p14="http://schemas.microsoft.com/office/powerpoint/2010/main" val="113241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EB5E-6DA0-42D2-B9FB-7166AAB63B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3352D0-FCEC-4F1A-B2DB-587E8721D0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EF4138-79EE-467D-8A9A-4846F951159A}"/>
              </a:ext>
            </a:extLst>
          </p:cNvPr>
          <p:cNvSpPr>
            <a:spLocks noGrp="1"/>
          </p:cNvSpPr>
          <p:nvPr>
            <p:ph type="dt" sz="half" idx="10"/>
          </p:nvPr>
        </p:nvSpPr>
        <p:spPr/>
        <p:txBody>
          <a:bodyPr/>
          <a:lstStyle/>
          <a:p>
            <a:fld id="{EA914AA3-2142-4F6D-9D27-B96B934F70D1}" type="datetimeFigureOut">
              <a:rPr lang="en-US" smtClean="0"/>
              <a:t>12/12/2017</a:t>
            </a:fld>
            <a:endParaRPr lang="en-US"/>
          </a:p>
        </p:txBody>
      </p:sp>
      <p:sp>
        <p:nvSpPr>
          <p:cNvPr id="5" name="Footer Placeholder 4">
            <a:extLst>
              <a:ext uri="{FF2B5EF4-FFF2-40B4-BE49-F238E27FC236}">
                <a16:creationId xmlns:a16="http://schemas.microsoft.com/office/drawing/2014/main" id="{7E16473A-A09B-442B-8DE5-78A4FE302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D77E4-E055-4C2B-B74F-23672DC7F926}"/>
              </a:ext>
            </a:extLst>
          </p:cNvPr>
          <p:cNvSpPr>
            <a:spLocks noGrp="1"/>
          </p:cNvSpPr>
          <p:nvPr>
            <p:ph type="sldNum" sz="quarter" idx="12"/>
          </p:nvPr>
        </p:nvSpPr>
        <p:spPr/>
        <p:txBody>
          <a:bodyPr/>
          <a:lstStyle/>
          <a:p>
            <a:fld id="{ACBA525B-5D62-478A-933C-F5B158865C47}" type="slidenum">
              <a:rPr lang="en-US" smtClean="0"/>
              <a:t>‹#›</a:t>
            </a:fld>
            <a:endParaRPr lang="en-US"/>
          </a:p>
        </p:txBody>
      </p:sp>
    </p:spTree>
    <p:extLst>
      <p:ext uri="{BB962C8B-B14F-4D97-AF65-F5344CB8AC3E}">
        <p14:creationId xmlns:p14="http://schemas.microsoft.com/office/powerpoint/2010/main" val="2777052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48D8-A499-48D0-9F77-5128CE0B65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542248-A3CB-4B81-882B-49AB1D1C89E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6C1E6C-57C2-4857-98E2-0DECAD20130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C9B5A4-5F68-4280-9EFD-61F71E067E82}"/>
              </a:ext>
            </a:extLst>
          </p:cNvPr>
          <p:cNvSpPr>
            <a:spLocks noGrp="1"/>
          </p:cNvSpPr>
          <p:nvPr>
            <p:ph type="dt" sz="half" idx="10"/>
          </p:nvPr>
        </p:nvSpPr>
        <p:spPr/>
        <p:txBody>
          <a:bodyPr/>
          <a:lstStyle/>
          <a:p>
            <a:fld id="{EA914AA3-2142-4F6D-9D27-B96B934F70D1}" type="datetimeFigureOut">
              <a:rPr lang="en-US" smtClean="0"/>
              <a:t>12/12/2017</a:t>
            </a:fld>
            <a:endParaRPr lang="en-US"/>
          </a:p>
        </p:txBody>
      </p:sp>
      <p:sp>
        <p:nvSpPr>
          <p:cNvPr id="6" name="Footer Placeholder 5">
            <a:extLst>
              <a:ext uri="{FF2B5EF4-FFF2-40B4-BE49-F238E27FC236}">
                <a16:creationId xmlns:a16="http://schemas.microsoft.com/office/drawing/2014/main" id="{6EBA7A76-B719-44C3-BCDA-A89896FBD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EA0A25-6D9A-4724-89E5-B74681AFEA4D}"/>
              </a:ext>
            </a:extLst>
          </p:cNvPr>
          <p:cNvSpPr>
            <a:spLocks noGrp="1"/>
          </p:cNvSpPr>
          <p:nvPr>
            <p:ph type="sldNum" sz="quarter" idx="12"/>
          </p:nvPr>
        </p:nvSpPr>
        <p:spPr/>
        <p:txBody>
          <a:bodyPr/>
          <a:lstStyle/>
          <a:p>
            <a:fld id="{ACBA525B-5D62-478A-933C-F5B158865C47}" type="slidenum">
              <a:rPr lang="en-US" smtClean="0"/>
              <a:t>‹#›</a:t>
            </a:fld>
            <a:endParaRPr lang="en-US"/>
          </a:p>
        </p:txBody>
      </p:sp>
    </p:spTree>
    <p:extLst>
      <p:ext uri="{BB962C8B-B14F-4D97-AF65-F5344CB8AC3E}">
        <p14:creationId xmlns:p14="http://schemas.microsoft.com/office/powerpoint/2010/main" val="127495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D3FF-9C30-4D52-B528-B007E3F467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043096-D480-4B99-AD4B-2CC91A26D1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B3EBFF-9B2F-4576-B18C-959690207AA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8810D7-EEDC-4299-890D-1418716D6B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8C2578-73C5-4B37-AE0B-63F6726BA1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0F86AF-59B5-433C-AD28-3253DCE8C513}"/>
              </a:ext>
            </a:extLst>
          </p:cNvPr>
          <p:cNvSpPr>
            <a:spLocks noGrp="1"/>
          </p:cNvSpPr>
          <p:nvPr>
            <p:ph type="dt" sz="half" idx="10"/>
          </p:nvPr>
        </p:nvSpPr>
        <p:spPr/>
        <p:txBody>
          <a:bodyPr/>
          <a:lstStyle/>
          <a:p>
            <a:fld id="{EA914AA3-2142-4F6D-9D27-B96B934F70D1}" type="datetimeFigureOut">
              <a:rPr lang="en-US" smtClean="0"/>
              <a:t>12/12/2017</a:t>
            </a:fld>
            <a:endParaRPr lang="en-US"/>
          </a:p>
        </p:txBody>
      </p:sp>
      <p:sp>
        <p:nvSpPr>
          <p:cNvPr id="8" name="Footer Placeholder 7">
            <a:extLst>
              <a:ext uri="{FF2B5EF4-FFF2-40B4-BE49-F238E27FC236}">
                <a16:creationId xmlns:a16="http://schemas.microsoft.com/office/drawing/2014/main" id="{CB6B4546-5C29-43CF-B19B-110BCC906E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E853D6-FC53-4E54-B28F-A723AB2E18BB}"/>
              </a:ext>
            </a:extLst>
          </p:cNvPr>
          <p:cNvSpPr>
            <a:spLocks noGrp="1"/>
          </p:cNvSpPr>
          <p:nvPr>
            <p:ph type="sldNum" sz="quarter" idx="12"/>
          </p:nvPr>
        </p:nvSpPr>
        <p:spPr/>
        <p:txBody>
          <a:bodyPr/>
          <a:lstStyle/>
          <a:p>
            <a:fld id="{ACBA525B-5D62-478A-933C-F5B158865C47}" type="slidenum">
              <a:rPr lang="en-US" smtClean="0"/>
              <a:t>‹#›</a:t>
            </a:fld>
            <a:endParaRPr lang="en-US"/>
          </a:p>
        </p:txBody>
      </p:sp>
    </p:spTree>
    <p:extLst>
      <p:ext uri="{BB962C8B-B14F-4D97-AF65-F5344CB8AC3E}">
        <p14:creationId xmlns:p14="http://schemas.microsoft.com/office/powerpoint/2010/main" val="1859125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6DE7-8A03-4DF4-9620-1902323256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47D703-4EEC-42EF-8BD2-64273979B25F}"/>
              </a:ext>
            </a:extLst>
          </p:cNvPr>
          <p:cNvSpPr>
            <a:spLocks noGrp="1"/>
          </p:cNvSpPr>
          <p:nvPr>
            <p:ph type="dt" sz="half" idx="10"/>
          </p:nvPr>
        </p:nvSpPr>
        <p:spPr/>
        <p:txBody>
          <a:bodyPr/>
          <a:lstStyle/>
          <a:p>
            <a:fld id="{EA914AA3-2142-4F6D-9D27-B96B934F70D1}" type="datetimeFigureOut">
              <a:rPr lang="en-US" smtClean="0"/>
              <a:t>12/12/2017</a:t>
            </a:fld>
            <a:endParaRPr lang="en-US"/>
          </a:p>
        </p:txBody>
      </p:sp>
      <p:sp>
        <p:nvSpPr>
          <p:cNvPr id="4" name="Footer Placeholder 3">
            <a:extLst>
              <a:ext uri="{FF2B5EF4-FFF2-40B4-BE49-F238E27FC236}">
                <a16:creationId xmlns:a16="http://schemas.microsoft.com/office/drawing/2014/main" id="{89DF7FFA-0CC7-4BEB-9B07-CBFBBC2387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E61974-FF88-4BB5-86F9-D8941ACDF701}"/>
              </a:ext>
            </a:extLst>
          </p:cNvPr>
          <p:cNvSpPr>
            <a:spLocks noGrp="1"/>
          </p:cNvSpPr>
          <p:nvPr>
            <p:ph type="sldNum" sz="quarter" idx="12"/>
          </p:nvPr>
        </p:nvSpPr>
        <p:spPr/>
        <p:txBody>
          <a:bodyPr/>
          <a:lstStyle/>
          <a:p>
            <a:fld id="{ACBA525B-5D62-478A-933C-F5B158865C47}" type="slidenum">
              <a:rPr lang="en-US" smtClean="0"/>
              <a:t>‹#›</a:t>
            </a:fld>
            <a:endParaRPr lang="en-US"/>
          </a:p>
        </p:txBody>
      </p:sp>
    </p:spTree>
    <p:extLst>
      <p:ext uri="{BB962C8B-B14F-4D97-AF65-F5344CB8AC3E}">
        <p14:creationId xmlns:p14="http://schemas.microsoft.com/office/powerpoint/2010/main" val="273320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4FC34-31F9-4478-8BFA-3BFAC8974C53}"/>
              </a:ext>
            </a:extLst>
          </p:cNvPr>
          <p:cNvSpPr>
            <a:spLocks noGrp="1"/>
          </p:cNvSpPr>
          <p:nvPr>
            <p:ph type="dt" sz="half" idx="10"/>
          </p:nvPr>
        </p:nvSpPr>
        <p:spPr/>
        <p:txBody>
          <a:bodyPr/>
          <a:lstStyle/>
          <a:p>
            <a:fld id="{EA914AA3-2142-4F6D-9D27-B96B934F70D1}" type="datetimeFigureOut">
              <a:rPr lang="en-US" smtClean="0"/>
              <a:t>12/12/2017</a:t>
            </a:fld>
            <a:endParaRPr lang="en-US"/>
          </a:p>
        </p:txBody>
      </p:sp>
      <p:sp>
        <p:nvSpPr>
          <p:cNvPr id="3" name="Footer Placeholder 2">
            <a:extLst>
              <a:ext uri="{FF2B5EF4-FFF2-40B4-BE49-F238E27FC236}">
                <a16:creationId xmlns:a16="http://schemas.microsoft.com/office/drawing/2014/main" id="{20FDE439-4639-4153-9229-001FA88840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15512D-DDEE-4A42-80A8-BCC95D39CCFE}"/>
              </a:ext>
            </a:extLst>
          </p:cNvPr>
          <p:cNvSpPr>
            <a:spLocks noGrp="1"/>
          </p:cNvSpPr>
          <p:nvPr>
            <p:ph type="sldNum" sz="quarter" idx="12"/>
          </p:nvPr>
        </p:nvSpPr>
        <p:spPr/>
        <p:txBody>
          <a:bodyPr/>
          <a:lstStyle/>
          <a:p>
            <a:fld id="{ACBA525B-5D62-478A-933C-F5B158865C47}" type="slidenum">
              <a:rPr lang="en-US" smtClean="0"/>
              <a:t>‹#›</a:t>
            </a:fld>
            <a:endParaRPr lang="en-US"/>
          </a:p>
        </p:txBody>
      </p:sp>
    </p:spTree>
    <p:extLst>
      <p:ext uri="{BB962C8B-B14F-4D97-AF65-F5344CB8AC3E}">
        <p14:creationId xmlns:p14="http://schemas.microsoft.com/office/powerpoint/2010/main" val="865837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DC7A5-8F23-4F16-8066-F5CF6AEAD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DF7A4A-808E-4964-8EA2-1677FC0BC2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8D37D3-C6E2-4E59-8418-025C188F5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5551F5-CA06-448F-8E44-6119B38426EC}"/>
              </a:ext>
            </a:extLst>
          </p:cNvPr>
          <p:cNvSpPr>
            <a:spLocks noGrp="1"/>
          </p:cNvSpPr>
          <p:nvPr>
            <p:ph type="dt" sz="half" idx="10"/>
          </p:nvPr>
        </p:nvSpPr>
        <p:spPr/>
        <p:txBody>
          <a:bodyPr/>
          <a:lstStyle/>
          <a:p>
            <a:fld id="{EA914AA3-2142-4F6D-9D27-B96B934F70D1}" type="datetimeFigureOut">
              <a:rPr lang="en-US" smtClean="0"/>
              <a:t>12/12/2017</a:t>
            </a:fld>
            <a:endParaRPr lang="en-US"/>
          </a:p>
        </p:txBody>
      </p:sp>
      <p:sp>
        <p:nvSpPr>
          <p:cNvPr id="6" name="Footer Placeholder 5">
            <a:extLst>
              <a:ext uri="{FF2B5EF4-FFF2-40B4-BE49-F238E27FC236}">
                <a16:creationId xmlns:a16="http://schemas.microsoft.com/office/drawing/2014/main" id="{59BA21EB-27CA-4A98-AFAF-99A61FAAC1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B59490-D2D7-46E5-86D3-F23B9EDE772E}"/>
              </a:ext>
            </a:extLst>
          </p:cNvPr>
          <p:cNvSpPr>
            <a:spLocks noGrp="1"/>
          </p:cNvSpPr>
          <p:nvPr>
            <p:ph type="sldNum" sz="quarter" idx="12"/>
          </p:nvPr>
        </p:nvSpPr>
        <p:spPr/>
        <p:txBody>
          <a:bodyPr/>
          <a:lstStyle/>
          <a:p>
            <a:fld id="{ACBA525B-5D62-478A-933C-F5B158865C47}" type="slidenum">
              <a:rPr lang="en-US" smtClean="0"/>
              <a:t>‹#›</a:t>
            </a:fld>
            <a:endParaRPr lang="en-US"/>
          </a:p>
        </p:txBody>
      </p:sp>
    </p:spTree>
    <p:extLst>
      <p:ext uri="{BB962C8B-B14F-4D97-AF65-F5344CB8AC3E}">
        <p14:creationId xmlns:p14="http://schemas.microsoft.com/office/powerpoint/2010/main" val="1480216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66D2B-06DD-4B09-A47B-C21567C5E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2CEC1E-BCE2-447E-A9A7-DD256E50E6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7DAA9F-EECB-4F7A-B0F0-6298366A6F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0A85B3-96C1-4DCB-8E71-91702FB38888}"/>
              </a:ext>
            </a:extLst>
          </p:cNvPr>
          <p:cNvSpPr>
            <a:spLocks noGrp="1"/>
          </p:cNvSpPr>
          <p:nvPr>
            <p:ph type="dt" sz="half" idx="10"/>
          </p:nvPr>
        </p:nvSpPr>
        <p:spPr/>
        <p:txBody>
          <a:bodyPr/>
          <a:lstStyle/>
          <a:p>
            <a:fld id="{EA914AA3-2142-4F6D-9D27-B96B934F70D1}" type="datetimeFigureOut">
              <a:rPr lang="en-US" smtClean="0"/>
              <a:t>12/12/2017</a:t>
            </a:fld>
            <a:endParaRPr lang="en-US"/>
          </a:p>
        </p:txBody>
      </p:sp>
      <p:sp>
        <p:nvSpPr>
          <p:cNvPr id="6" name="Footer Placeholder 5">
            <a:extLst>
              <a:ext uri="{FF2B5EF4-FFF2-40B4-BE49-F238E27FC236}">
                <a16:creationId xmlns:a16="http://schemas.microsoft.com/office/drawing/2014/main" id="{F0A22C8B-8AF2-485D-A5A0-C9CA675F4D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075EFD-829E-43A5-8183-9230CA252D68}"/>
              </a:ext>
            </a:extLst>
          </p:cNvPr>
          <p:cNvSpPr>
            <a:spLocks noGrp="1"/>
          </p:cNvSpPr>
          <p:nvPr>
            <p:ph type="sldNum" sz="quarter" idx="12"/>
          </p:nvPr>
        </p:nvSpPr>
        <p:spPr/>
        <p:txBody>
          <a:bodyPr/>
          <a:lstStyle/>
          <a:p>
            <a:fld id="{ACBA525B-5D62-478A-933C-F5B158865C47}" type="slidenum">
              <a:rPr lang="en-US" smtClean="0"/>
              <a:t>‹#›</a:t>
            </a:fld>
            <a:endParaRPr lang="en-US"/>
          </a:p>
        </p:txBody>
      </p:sp>
    </p:spTree>
    <p:extLst>
      <p:ext uri="{BB962C8B-B14F-4D97-AF65-F5344CB8AC3E}">
        <p14:creationId xmlns:p14="http://schemas.microsoft.com/office/powerpoint/2010/main" val="371093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9AEC0-57D4-4963-95AC-43661BC969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464F78-5301-4D1B-8879-2DE3D2076D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9B833-5B00-4CDA-8CA1-2E824C0B6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914AA3-2142-4F6D-9D27-B96B934F70D1}" type="datetimeFigureOut">
              <a:rPr lang="en-US" smtClean="0"/>
              <a:t>12/12/2017</a:t>
            </a:fld>
            <a:endParaRPr lang="en-US"/>
          </a:p>
        </p:txBody>
      </p:sp>
      <p:sp>
        <p:nvSpPr>
          <p:cNvPr id="5" name="Footer Placeholder 4">
            <a:extLst>
              <a:ext uri="{FF2B5EF4-FFF2-40B4-BE49-F238E27FC236}">
                <a16:creationId xmlns:a16="http://schemas.microsoft.com/office/drawing/2014/main" id="{16D4D4A9-F2F1-42E1-B8C2-B3491F9002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9DA3C0-A894-4918-AFAD-71947487A0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A525B-5D62-478A-933C-F5B158865C47}" type="slidenum">
              <a:rPr lang="en-US" smtClean="0"/>
              <a:t>‹#›</a:t>
            </a:fld>
            <a:endParaRPr lang="en-US"/>
          </a:p>
        </p:txBody>
      </p:sp>
    </p:spTree>
    <p:extLst>
      <p:ext uri="{BB962C8B-B14F-4D97-AF65-F5344CB8AC3E}">
        <p14:creationId xmlns:p14="http://schemas.microsoft.com/office/powerpoint/2010/main" val="2689378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2352-7386-4828-8A8C-AF799B59E34E}"/>
              </a:ext>
            </a:extLst>
          </p:cNvPr>
          <p:cNvSpPr>
            <a:spLocks noGrp="1"/>
          </p:cNvSpPr>
          <p:nvPr>
            <p:ph type="ctrTitle"/>
          </p:nvPr>
        </p:nvSpPr>
        <p:spPr/>
        <p:txBody>
          <a:bodyPr/>
          <a:lstStyle/>
          <a:p>
            <a:r>
              <a:rPr lang="en-US" dirty="0"/>
              <a:t>Lightning Talks</a:t>
            </a:r>
          </a:p>
        </p:txBody>
      </p:sp>
      <p:sp>
        <p:nvSpPr>
          <p:cNvPr id="3" name="Subtitle 2">
            <a:extLst>
              <a:ext uri="{FF2B5EF4-FFF2-40B4-BE49-F238E27FC236}">
                <a16:creationId xmlns:a16="http://schemas.microsoft.com/office/drawing/2014/main" id="{4B3EC253-59EB-4608-8065-98BD73D2E89E}"/>
              </a:ext>
            </a:extLst>
          </p:cNvPr>
          <p:cNvSpPr>
            <a:spLocks noGrp="1"/>
          </p:cNvSpPr>
          <p:nvPr>
            <p:ph type="subTitle" idx="1"/>
          </p:nvPr>
        </p:nvSpPr>
        <p:spPr/>
        <p:txBody>
          <a:bodyPr/>
          <a:lstStyle/>
          <a:p>
            <a:r>
              <a:rPr lang="en-US" dirty="0"/>
              <a:t>Samuel Norris – December 12, 2017</a:t>
            </a:r>
          </a:p>
        </p:txBody>
      </p:sp>
    </p:spTree>
    <p:extLst>
      <p:ext uri="{BB962C8B-B14F-4D97-AF65-F5344CB8AC3E}">
        <p14:creationId xmlns:p14="http://schemas.microsoft.com/office/powerpoint/2010/main" val="1683418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45BF-979E-468A-82B4-AC92FE6AA211}"/>
              </a:ext>
            </a:extLst>
          </p:cNvPr>
          <p:cNvSpPr>
            <a:spLocks noGrp="1"/>
          </p:cNvSpPr>
          <p:nvPr>
            <p:ph type="title"/>
          </p:nvPr>
        </p:nvSpPr>
        <p:spPr>
          <a:xfrm>
            <a:off x="1076098" y="-5670"/>
            <a:ext cx="9886269" cy="994682"/>
          </a:xfrm>
        </p:spPr>
        <p:txBody>
          <a:bodyPr/>
          <a:lstStyle/>
          <a:p>
            <a:pPr algn="ctr"/>
            <a:r>
              <a:rPr lang="en-US" dirty="0"/>
              <a:t>Web Scraping of </a:t>
            </a:r>
            <a:r>
              <a:rPr lang="en-US" dirty="0" err="1"/>
              <a:t>NYTimes</a:t>
            </a:r>
            <a:r>
              <a:rPr lang="en-US" dirty="0"/>
              <a:t> Syndication</a:t>
            </a:r>
          </a:p>
        </p:txBody>
      </p:sp>
      <p:sp>
        <p:nvSpPr>
          <p:cNvPr id="3" name="Content Placeholder 2">
            <a:extLst>
              <a:ext uri="{FF2B5EF4-FFF2-40B4-BE49-F238E27FC236}">
                <a16:creationId xmlns:a16="http://schemas.microsoft.com/office/drawing/2014/main" id="{08767AC5-DFB8-4586-858F-921A261DC39A}"/>
              </a:ext>
            </a:extLst>
          </p:cNvPr>
          <p:cNvSpPr>
            <a:spLocks noGrp="1"/>
          </p:cNvSpPr>
          <p:nvPr>
            <p:ph idx="1"/>
          </p:nvPr>
        </p:nvSpPr>
        <p:spPr>
          <a:xfrm>
            <a:off x="5241245" y="1451882"/>
            <a:ext cx="6172200" cy="4873625"/>
          </a:xfrm>
        </p:spPr>
        <p:txBody>
          <a:bodyPr>
            <a:normAutofit/>
          </a:bodyPr>
          <a:lstStyle/>
          <a:p>
            <a:r>
              <a:rPr lang="en-US" sz="2000" dirty="0"/>
              <a:t>The NY Times is looking to better understand their global footprint given the launch of The Times in Canada, Australia, and UK and want to understand what content their syndication clients are publishing</a:t>
            </a:r>
          </a:p>
          <a:p>
            <a:r>
              <a:rPr lang="en-US" sz="2000" dirty="0"/>
              <a:t>After receiving a list of their top 10 clients publishing their stories, scraping would consist of the respective client domains, attribute line of news source, publish date, metadata taglines that describe the content (art, lifestyle, politics, etc.) and headline</a:t>
            </a:r>
          </a:p>
          <a:p>
            <a:r>
              <a:rPr lang="en-US" sz="2000" dirty="0"/>
              <a:t>Using this data (and ideally proprietary data from their own site that I am not privy to), The Times would better understand their global reach and content that resonates most with their brand.</a:t>
            </a:r>
          </a:p>
        </p:txBody>
      </p:sp>
      <p:sp>
        <p:nvSpPr>
          <p:cNvPr id="4" name="Text Placeholder 3">
            <a:extLst>
              <a:ext uri="{FF2B5EF4-FFF2-40B4-BE49-F238E27FC236}">
                <a16:creationId xmlns:a16="http://schemas.microsoft.com/office/drawing/2014/main" id="{A7FA7E66-97F6-4826-B581-1F19A1AAFB4C}"/>
              </a:ext>
            </a:extLst>
          </p:cNvPr>
          <p:cNvSpPr>
            <a:spLocks noGrp="1"/>
          </p:cNvSpPr>
          <p:nvPr>
            <p:ph type="body" sz="half" idx="2"/>
          </p:nvPr>
        </p:nvSpPr>
        <p:spPr/>
        <p:txBody>
          <a:bodyPr/>
          <a:lstStyle/>
          <a:p>
            <a:endParaRPr lang="en-US" dirty="0"/>
          </a:p>
          <a:p>
            <a:endParaRPr lang="en-US" dirty="0"/>
          </a:p>
        </p:txBody>
      </p:sp>
      <p:pic>
        <p:nvPicPr>
          <p:cNvPr id="7" name="Picture 6">
            <a:extLst>
              <a:ext uri="{FF2B5EF4-FFF2-40B4-BE49-F238E27FC236}">
                <a16:creationId xmlns:a16="http://schemas.microsoft.com/office/drawing/2014/main" id="{EDE8307D-9B65-4DF6-B74B-419D1FDDAF5B}"/>
              </a:ext>
            </a:extLst>
          </p:cNvPr>
          <p:cNvPicPr>
            <a:picLocks noChangeAspect="1"/>
          </p:cNvPicPr>
          <p:nvPr/>
        </p:nvPicPr>
        <p:blipFill>
          <a:blip r:embed="rId2"/>
          <a:stretch>
            <a:fillRect/>
          </a:stretch>
        </p:blipFill>
        <p:spPr>
          <a:xfrm>
            <a:off x="1076098" y="1665741"/>
            <a:ext cx="3350306" cy="3350306"/>
          </a:xfrm>
          <a:prstGeom prst="rect">
            <a:avLst/>
          </a:prstGeom>
        </p:spPr>
      </p:pic>
    </p:spTree>
    <p:extLst>
      <p:ext uri="{BB962C8B-B14F-4D97-AF65-F5344CB8AC3E}">
        <p14:creationId xmlns:p14="http://schemas.microsoft.com/office/powerpoint/2010/main" val="321129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45BF-979E-468A-82B4-AC92FE6AA211}"/>
              </a:ext>
            </a:extLst>
          </p:cNvPr>
          <p:cNvSpPr>
            <a:spLocks noGrp="1"/>
          </p:cNvSpPr>
          <p:nvPr>
            <p:ph type="title"/>
          </p:nvPr>
        </p:nvSpPr>
        <p:spPr>
          <a:xfrm>
            <a:off x="1076098" y="-5670"/>
            <a:ext cx="9886269" cy="994682"/>
          </a:xfrm>
        </p:spPr>
        <p:txBody>
          <a:bodyPr/>
          <a:lstStyle/>
          <a:p>
            <a:pPr algn="ctr"/>
            <a:r>
              <a:rPr lang="en-US" dirty="0"/>
              <a:t>The Frugal Fan: Scraping/API of </a:t>
            </a:r>
            <a:r>
              <a:rPr lang="en-US" dirty="0" err="1"/>
              <a:t>Stubhub</a:t>
            </a:r>
            <a:endParaRPr lang="en-US" dirty="0"/>
          </a:p>
        </p:txBody>
      </p:sp>
      <p:sp>
        <p:nvSpPr>
          <p:cNvPr id="3" name="Content Placeholder 2">
            <a:extLst>
              <a:ext uri="{FF2B5EF4-FFF2-40B4-BE49-F238E27FC236}">
                <a16:creationId xmlns:a16="http://schemas.microsoft.com/office/drawing/2014/main" id="{08767AC5-DFB8-4586-858F-921A261DC39A}"/>
              </a:ext>
            </a:extLst>
          </p:cNvPr>
          <p:cNvSpPr>
            <a:spLocks noGrp="1"/>
          </p:cNvSpPr>
          <p:nvPr>
            <p:ph idx="1"/>
          </p:nvPr>
        </p:nvSpPr>
        <p:spPr>
          <a:xfrm>
            <a:off x="5241245" y="1451882"/>
            <a:ext cx="6172200" cy="4873625"/>
          </a:xfrm>
        </p:spPr>
        <p:txBody>
          <a:bodyPr>
            <a:normAutofit/>
          </a:bodyPr>
          <a:lstStyle/>
          <a:p>
            <a:r>
              <a:rPr lang="en-US" sz="2000" dirty="0"/>
              <a:t>Everyone knows the New York Islanders are the best hockey team there ever was and ever will be in the history of hockey.  That’s not the problem.  Attending more than 20 games a season when prices wildly fluctuate is.  </a:t>
            </a:r>
          </a:p>
          <a:p>
            <a:r>
              <a:rPr lang="en-US" sz="2000" dirty="0" err="1"/>
              <a:t>Stubhub</a:t>
            </a:r>
            <a:r>
              <a:rPr lang="en-US" sz="2000" dirty="0"/>
              <a:t> provides live data on available tickets for sports events.  This includes price, section, row, opponent, and day/time of game.</a:t>
            </a:r>
          </a:p>
          <a:p>
            <a:r>
              <a:rPr lang="en-US" sz="2000" dirty="0"/>
              <a:t>Using the </a:t>
            </a:r>
            <a:r>
              <a:rPr lang="en-US" sz="2000" dirty="0" err="1"/>
              <a:t>Stubhub</a:t>
            </a:r>
            <a:r>
              <a:rPr lang="en-US" sz="2000" dirty="0"/>
              <a:t> API or scraping their site every 30 minutes would show when tickets for each game are usually the cheapest.  This would also include an analysis on the supply and demand per section/section groups (lower bowl corners, central ice, mezzanine).</a:t>
            </a:r>
          </a:p>
          <a:p>
            <a:pPr marL="0" indent="0">
              <a:buNone/>
            </a:pPr>
            <a:endParaRPr lang="en-US" sz="2000" dirty="0"/>
          </a:p>
        </p:txBody>
      </p:sp>
      <p:sp>
        <p:nvSpPr>
          <p:cNvPr id="4" name="Text Placeholder 3">
            <a:extLst>
              <a:ext uri="{FF2B5EF4-FFF2-40B4-BE49-F238E27FC236}">
                <a16:creationId xmlns:a16="http://schemas.microsoft.com/office/drawing/2014/main" id="{A7FA7E66-97F6-4826-B581-1F19A1AAFB4C}"/>
              </a:ext>
            </a:extLst>
          </p:cNvPr>
          <p:cNvSpPr>
            <a:spLocks noGrp="1"/>
          </p:cNvSpPr>
          <p:nvPr>
            <p:ph type="body" sz="half" idx="2"/>
          </p:nvPr>
        </p:nvSpPr>
        <p:spPr/>
        <p:txBody>
          <a:bodyPr/>
          <a:lstStyle/>
          <a:p>
            <a:endParaRPr lang="en-US" dirty="0"/>
          </a:p>
          <a:p>
            <a:endParaRPr lang="en-US" dirty="0"/>
          </a:p>
        </p:txBody>
      </p:sp>
      <p:grpSp>
        <p:nvGrpSpPr>
          <p:cNvPr id="8" name="Group 7">
            <a:extLst>
              <a:ext uri="{FF2B5EF4-FFF2-40B4-BE49-F238E27FC236}">
                <a16:creationId xmlns:a16="http://schemas.microsoft.com/office/drawing/2014/main" id="{C6D8BB96-BC8F-4E66-AE20-3D25FF5BCFFB}"/>
              </a:ext>
            </a:extLst>
          </p:cNvPr>
          <p:cNvGrpSpPr/>
          <p:nvPr/>
        </p:nvGrpSpPr>
        <p:grpSpPr>
          <a:xfrm>
            <a:off x="778555" y="1736035"/>
            <a:ext cx="4041913" cy="2922105"/>
            <a:chOff x="722312" y="1461295"/>
            <a:chExt cx="4423002" cy="3139589"/>
          </a:xfrm>
        </p:grpSpPr>
        <p:pic>
          <p:nvPicPr>
            <p:cNvPr id="5" name="Picture 4">
              <a:extLst>
                <a:ext uri="{FF2B5EF4-FFF2-40B4-BE49-F238E27FC236}">
                  <a16:creationId xmlns:a16="http://schemas.microsoft.com/office/drawing/2014/main" id="{483FA9BF-6639-4589-9C30-929FC2A31801}"/>
                </a:ext>
              </a:extLst>
            </p:cNvPr>
            <p:cNvPicPr>
              <a:picLocks noChangeAspect="1"/>
            </p:cNvPicPr>
            <p:nvPr/>
          </p:nvPicPr>
          <p:blipFill>
            <a:blip r:embed="rId2"/>
            <a:stretch>
              <a:fillRect/>
            </a:stretch>
          </p:blipFill>
          <p:spPr>
            <a:xfrm>
              <a:off x="722312" y="1657577"/>
              <a:ext cx="4423002" cy="2943307"/>
            </a:xfrm>
            <a:prstGeom prst="rect">
              <a:avLst/>
            </a:prstGeom>
          </p:spPr>
        </p:pic>
        <p:pic>
          <p:nvPicPr>
            <p:cNvPr id="6" name="Picture 5">
              <a:extLst>
                <a:ext uri="{FF2B5EF4-FFF2-40B4-BE49-F238E27FC236}">
                  <a16:creationId xmlns:a16="http://schemas.microsoft.com/office/drawing/2014/main" id="{08CD0719-0852-4D8E-86F1-AD055DFD3E72}"/>
                </a:ext>
              </a:extLst>
            </p:cNvPr>
            <p:cNvPicPr>
              <a:picLocks noChangeAspect="1"/>
            </p:cNvPicPr>
            <p:nvPr/>
          </p:nvPicPr>
          <p:blipFill>
            <a:blip r:embed="rId3"/>
            <a:stretch>
              <a:fillRect/>
            </a:stretch>
          </p:blipFill>
          <p:spPr>
            <a:xfrm rot="1260602">
              <a:off x="3087589" y="1461295"/>
              <a:ext cx="1803382" cy="1192212"/>
            </a:xfrm>
            <a:prstGeom prst="rect">
              <a:avLst/>
            </a:prstGeom>
          </p:spPr>
        </p:pic>
      </p:grpSp>
    </p:spTree>
    <p:extLst>
      <p:ext uri="{BB962C8B-B14F-4D97-AF65-F5344CB8AC3E}">
        <p14:creationId xmlns:p14="http://schemas.microsoft.com/office/powerpoint/2010/main" val="2651898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45BF-979E-468A-82B4-AC92FE6AA211}"/>
              </a:ext>
            </a:extLst>
          </p:cNvPr>
          <p:cNvSpPr>
            <a:spLocks noGrp="1"/>
          </p:cNvSpPr>
          <p:nvPr>
            <p:ph type="title"/>
          </p:nvPr>
        </p:nvSpPr>
        <p:spPr>
          <a:xfrm>
            <a:off x="1082725" y="35152"/>
            <a:ext cx="9886269" cy="994682"/>
          </a:xfrm>
        </p:spPr>
        <p:txBody>
          <a:bodyPr/>
          <a:lstStyle/>
          <a:p>
            <a:pPr algn="ctr"/>
            <a:r>
              <a:rPr lang="en-US" dirty="0"/>
              <a:t>I Got to Get the Hell Out of NYC: </a:t>
            </a:r>
            <a:br>
              <a:rPr lang="en-US" dirty="0"/>
            </a:br>
            <a:r>
              <a:rPr lang="en-US" sz="2000" dirty="0"/>
              <a:t>The search for the most affordable homes in 200k+ cities</a:t>
            </a:r>
            <a:endParaRPr lang="en-US" dirty="0"/>
          </a:p>
        </p:txBody>
      </p:sp>
      <p:sp>
        <p:nvSpPr>
          <p:cNvPr id="3" name="Content Placeholder 2">
            <a:extLst>
              <a:ext uri="{FF2B5EF4-FFF2-40B4-BE49-F238E27FC236}">
                <a16:creationId xmlns:a16="http://schemas.microsoft.com/office/drawing/2014/main" id="{08767AC5-DFB8-4586-858F-921A261DC39A}"/>
              </a:ext>
            </a:extLst>
          </p:cNvPr>
          <p:cNvSpPr>
            <a:spLocks noGrp="1"/>
          </p:cNvSpPr>
          <p:nvPr>
            <p:ph idx="1"/>
          </p:nvPr>
        </p:nvSpPr>
        <p:spPr>
          <a:xfrm>
            <a:off x="5241245" y="1451882"/>
            <a:ext cx="6172200" cy="4873625"/>
          </a:xfrm>
        </p:spPr>
        <p:txBody>
          <a:bodyPr>
            <a:normAutofit/>
          </a:bodyPr>
          <a:lstStyle/>
          <a:p>
            <a:r>
              <a:rPr lang="en-US" sz="2000" dirty="0"/>
              <a:t>As winter rolls into NYC and rent still remains at a premium, people get stir crazy and dream of owning a mansion and car in almost any other city for the same price that they pay in rent.</a:t>
            </a:r>
          </a:p>
          <a:p>
            <a:r>
              <a:rPr lang="en-US" sz="2000" dirty="0"/>
              <a:t>Using Zillow housing data from Kaggle.com, which contains regional pricing, time on market, housing type, etc., analysis would rank top 10 cities (over 200k+ population) with the cheapest housing AND shortest time on market.  </a:t>
            </a:r>
          </a:p>
          <a:p>
            <a:r>
              <a:rPr lang="en-US" sz="2000" dirty="0"/>
              <a:t>The shortest time on market could be interpreted as how popular the city is becoming and/or liquidity of investment in region.    </a:t>
            </a:r>
          </a:p>
        </p:txBody>
      </p:sp>
      <p:sp>
        <p:nvSpPr>
          <p:cNvPr id="4" name="Text Placeholder 3">
            <a:extLst>
              <a:ext uri="{FF2B5EF4-FFF2-40B4-BE49-F238E27FC236}">
                <a16:creationId xmlns:a16="http://schemas.microsoft.com/office/drawing/2014/main" id="{A7FA7E66-97F6-4826-B581-1F19A1AAFB4C}"/>
              </a:ext>
            </a:extLst>
          </p:cNvPr>
          <p:cNvSpPr>
            <a:spLocks noGrp="1"/>
          </p:cNvSpPr>
          <p:nvPr>
            <p:ph type="body" sz="half" idx="2"/>
          </p:nvPr>
        </p:nvSpPr>
        <p:spPr/>
        <p:txBody>
          <a:bodyPr/>
          <a:lstStyle/>
          <a:p>
            <a:endParaRPr lang="en-US" dirty="0"/>
          </a:p>
          <a:p>
            <a:endParaRPr lang="en-US" dirty="0"/>
          </a:p>
        </p:txBody>
      </p:sp>
      <p:pic>
        <p:nvPicPr>
          <p:cNvPr id="9" name="Picture 8">
            <a:extLst>
              <a:ext uri="{FF2B5EF4-FFF2-40B4-BE49-F238E27FC236}">
                <a16:creationId xmlns:a16="http://schemas.microsoft.com/office/drawing/2014/main" id="{C79358BC-D9F4-4A37-ACDD-C3822A4EB7FE}"/>
              </a:ext>
            </a:extLst>
          </p:cNvPr>
          <p:cNvPicPr>
            <a:picLocks noChangeAspect="1"/>
          </p:cNvPicPr>
          <p:nvPr/>
        </p:nvPicPr>
        <p:blipFill>
          <a:blip r:embed="rId2"/>
          <a:stretch>
            <a:fillRect/>
          </a:stretch>
        </p:blipFill>
        <p:spPr>
          <a:xfrm>
            <a:off x="767075" y="1309915"/>
            <a:ext cx="4004950" cy="4800600"/>
          </a:xfrm>
          <a:prstGeom prst="rect">
            <a:avLst/>
          </a:prstGeom>
        </p:spPr>
      </p:pic>
    </p:spTree>
    <p:extLst>
      <p:ext uri="{BB962C8B-B14F-4D97-AF65-F5344CB8AC3E}">
        <p14:creationId xmlns:p14="http://schemas.microsoft.com/office/powerpoint/2010/main" val="2887188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380</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Lightning Talks</vt:lpstr>
      <vt:lpstr>Web Scraping of NYTimes Syndication</vt:lpstr>
      <vt:lpstr>The Frugal Fan: Scraping/API of Stubhub</vt:lpstr>
      <vt:lpstr>I Got to Get the Hell Out of NYC:  The search for the most affordable homes in 200k+ cities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Lightning Talks</dc:title>
  <dc:creator>Sam Norris</dc:creator>
  <cp:lastModifiedBy>Sam Norris</cp:lastModifiedBy>
  <cp:revision>7</cp:revision>
  <dcterms:created xsi:type="dcterms:W3CDTF">2017-12-12T20:41:44Z</dcterms:created>
  <dcterms:modified xsi:type="dcterms:W3CDTF">2017-12-12T21:19:48Z</dcterms:modified>
</cp:coreProperties>
</file>