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</p:sldIdLst>
  <p:sldSz cx="18288000" cy="10287000"/>
  <p:notesSz cx="6858000" cy="9144000"/>
  <p:embeddedFontLst>
    <p:embeddedFont>
      <p:font typeface="Gotham Bold" panose="020B0600000101010101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72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64644" y="1399090"/>
            <a:ext cx="1558712" cy="2050937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085140"/>
            <a:ext cx="16230600" cy="718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롯데 </a:t>
            </a:r>
            <a:r>
              <a:rPr lang="en-US" altLang="ko-KR" sz="9337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6</a:t>
            </a:r>
            <a:r>
              <a:rPr lang="ko-KR" altLang="en-US" sz="9337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차 </a:t>
            </a:r>
            <a:r>
              <a:rPr lang="en-US" altLang="ko-KR" sz="9337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JAVA </a:t>
            </a:r>
            <a:r>
              <a:rPr lang="ko-KR" altLang="en-US" sz="9337" b="1" spc="326" dirty="0" err="1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백엔드</a:t>
            </a:r>
            <a:endParaRPr lang="en-US" altLang="ko-KR" sz="9337" b="1" spc="326" dirty="0" smtClean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ctr">
              <a:lnSpc>
                <a:spcPts val="11205"/>
              </a:lnSpc>
            </a:pPr>
            <a:r>
              <a:rPr lang="ko-KR" altLang="en-US" sz="2800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교과목</a:t>
            </a:r>
            <a:r>
              <a:rPr lang="en-US" altLang="ko-KR" sz="2800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:</a:t>
            </a:r>
            <a:r>
              <a:rPr lang="ko-KR" altLang="en-US" sz="2800" b="1" spc="326" dirty="0" err="1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서버구현</a:t>
            </a:r>
            <a:r>
              <a:rPr lang="en-US" altLang="ko-KR" sz="2800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(JSP)</a:t>
            </a:r>
          </a:p>
          <a:p>
            <a:pPr algn="ctr">
              <a:lnSpc>
                <a:spcPts val="11205"/>
              </a:lnSpc>
            </a:pPr>
            <a:r>
              <a:rPr lang="ko-KR" altLang="en-US" sz="2800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훈련생</a:t>
            </a:r>
            <a:r>
              <a:rPr lang="en-US" altLang="ko-KR" sz="2800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: </a:t>
            </a:r>
            <a:r>
              <a:rPr lang="ko-KR" altLang="en-US" sz="2800" b="1" spc="326" dirty="0" err="1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손준오</a:t>
            </a:r>
            <a:endParaRPr lang="en-US" altLang="ko-KR" sz="2800" b="1" spc="326" dirty="0" smtClean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ctr">
              <a:lnSpc>
                <a:spcPts val="11205"/>
              </a:lnSpc>
            </a:pPr>
            <a:r>
              <a:rPr lang="ko-KR" altLang="en-US" sz="2800" b="1" spc="326" dirty="0" err="1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평가일시</a:t>
            </a:r>
            <a:r>
              <a:rPr lang="en-US" altLang="ko-KR" sz="2800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:2025-03-28</a:t>
            </a:r>
          </a:p>
          <a:p>
            <a:pPr algn="ctr">
              <a:lnSpc>
                <a:spcPts val="11205"/>
              </a:lnSpc>
            </a:pPr>
            <a:endParaRPr lang="en-US" sz="9337" b="1" spc="326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415003" y="3773876"/>
            <a:ext cx="1457994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20574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. 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수정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-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코드 리뷰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019800" y="8707611"/>
            <a:ext cx="120396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proc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modify.jsp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코드 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&gt;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기능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페이지 구현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90700"/>
            <a:ext cx="5943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8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4. 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삭제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800100" y="6504722"/>
            <a:ext cx="16230600" cy="1378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테이블에서 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a101 </a:t>
            </a:r>
            <a:r>
              <a:rPr lang="ko-KR" altLang="en-US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김유신투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데이터 삭제를 클릭 </a:t>
            </a:r>
            <a:r>
              <a:rPr lang="ko-KR" altLang="en-US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했을때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/>
            </a:r>
            <a:b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</a:b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여부 </a:t>
            </a:r>
            <a:r>
              <a:rPr lang="ko-KR" altLang="en-US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확인창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확인 후 확인을 누르면 삭제가 </a:t>
            </a:r>
            <a:r>
              <a:rPr lang="ko-KR" altLang="en-US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되는것을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확인 가능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24099"/>
            <a:ext cx="5686425" cy="2847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2378637"/>
            <a:ext cx="3933825" cy="25146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8915400" y="3273597"/>
            <a:ext cx="708204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&gt;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129331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20574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4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. 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삭제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-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코드 리뷰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905000" y="8670321"/>
            <a:ext cx="63246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proc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delete.jsp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코드 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&gt;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기능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페이지 구현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72030"/>
            <a:ext cx="5857875" cy="6572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0" y="3706447"/>
            <a:ext cx="6400800" cy="150495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0553700" y="6972300"/>
            <a:ext cx="1203960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list.jsp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코드에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삭제 버튼 코드 수정 및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Script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문구 추가 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140" y="1922837"/>
            <a:ext cx="6619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64644" y="1399090"/>
            <a:ext cx="1558712" cy="2050937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085140"/>
            <a:ext cx="16230600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감사합니다</a:t>
            </a:r>
            <a:r>
              <a:rPr lang="en-US" altLang="ko-KR" sz="9337" b="1" spc="326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.</a:t>
            </a:r>
            <a:endParaRPr lang="en-US" sz="9337" b="1" spc="326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415003" y="3773876"/>
            <a:ext cx="1457994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63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34264" y="857209"/>
            <a:ext cx="9372348" cy="101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86"/>
              </a:lnSpc>
            </a:pPr>
            <a:r>
              <a:rPr lang="ko-KR" altLang="en-US" sz="6204" b="1" spc="217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목차</a:t>
            </a:r>
            <a:endParaRPr lang="en-US" sz="6204" b="1" spc="217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62400" y="3797122"/>
            <a:ext cx="7955193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1. 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저장</a:t>
            </a:r>
            <a:endParaRPr lang="en-US" sz="2616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62400" y="4787722"/>
            <a:ext cx="8717193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2. </a:t>
            </a:r>
            <a:r>
              <a:rPr lang="en-US" altLang="ko-KR" sz="2616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2616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조회</a:t>
            </a:r>
            <a:endParaRPr lang="en-US" altLang="ko-KR" sz="2616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1010476" y="4034366"/>
            <a:ext cx="3772324" cy="0"/>
          </a:xfrm>
          <a:prstGeom prst="line">
            <a:avLst/>
          </a:prstGeom>
          <a:ln w="2857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0991214" y="5016322"/>
            <a:ext cx="3772324" cy="0"/>
          </a:xfrm>
          <a:prstGeom prst="line">
            <a:avLst/>
          </a:prstGeom>
          <a:ln w="2857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TextBox 5"/>
          <p:cNvSpPr txBox="1"/>
          <p:nvPr/>
        </p:nvSpPr>
        <p:spPr>
          <a:xfrm>
            <a:off x="4008207" y="5702122"/>
            <a:ext cx="8717193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2616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. </a:t>
            </a:r>
            <a:r>
              <a:rPr lang="en-US" altLang="ko-KR" sz="2616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2616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수정</a:t>
            </a:r>
            <a:endParaRPr lang="en-US" altLang="ko-KR" sz="2616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9" name="AutoShape 8"/>
          <p:cNvSpPr/>
          <p:nvPr/>
        </p:nvSpPr>
        <p:spPr>
          <a:xfrm>
            <a:off x="10934276" y="5930722"/>
            <a:ext cx="3772324" cy="0"/>
          </a:xfrm>
          <a:prstGeom prst="line">
            <a:avLst/>
          </a:prstGeom>
          <a:ln w="2857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0" name="TextBox 5"/>
          <p:cNvSpPr txBox="1"/>
          <p:nvPr/>
        </p:nvSpPr>
        <p:spPr>
          <a:xfrm>
            <a:off x="4038600" y="6616522"/>
            <a:ext cx="8717193" cy="431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4. </a:t>
            </a:r>
            <a:r>
              <a:rPr lang="en-US" altLang="ko-KR" sz="2616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2616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삭제</a:t>
            </a:r>
            <a:endParaRPr lang="en-US" altLang="ko-KR" sz="2616" b="1" spc="659" dirty="0" smtClean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21" name="AutoShape 8"/>
          <p:cNvSpPr/>
          <p:nvPr/>
        </p:nvSpPr>
        <p:spPr>
          <a:xfrm>
            <a:off x="11021607" y="6845122"/>
            <a:ext cx="3772324" cy="0"/>
          </a:xfrm>
          <a:prstGeom prst="line">
            <a:avLst/>
          </a:prstGeom>
          <a:ln w="2857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TextBox 4"/>
          <p:cNvSpPr txBox="1"/>
          <p:nvPr/>
        </p:nvSpPr>
        <p:spPr>
          <a:xfrm>
            <a:off x="3962400" y="2840211"/>
            <a:ext cx="11049000" cy="431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entity </a:t>
            </a:r>
            <a:r>
              <a:rPr lang="ko-KR" altLang="en-US" sz="2616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생성</a:t>
            </a:r>
            <a:endParaRPr lang="en-US" sz="2616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647700"/>
            <a:ext cx="16230600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entity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생성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  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4400" y="1464428"/>
            <a:ext cx="9469134" cy="660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02"/>
              </a:lnSpc>
            </a:pPr>
            <a:r>
              <a:rPr lang="en-US" sz="3200" b="1" spc="834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User1.java (entity) </a:t>
            </a:r>
            <a:r>
              <a:rPr lang="ko-KR" altLang="en-US" sz="3200" b="1" spc="834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생성</a:t>
            </a:r>
            <a:endParaRPr lang="en-US" sz="3200" b="1" spc="834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4100"/>
            <a:ext cx="8382000" cy="7647372"/>
          </a:xfrm>
          <a:prstGeom prst="rect">
            <a:avLst/>
          </a:prstGeom>
        </p:spPr>
      </p:pic>
      <p:sp>
        <p:nvSpPr>
          <p:cNvPr id="21" name="TextBox 12"/>
          <p:cNvSpPr txBox="1"/>
          <p:nvPr/>
        </p:nvSpPr>
        <p:spPr>
          <a:xfrm>
            <a:off x="8686800" y="1348873"/>
            <a:ext cx="9469134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2"/>
              </a:lnSpc>
            </a:pPr>
            <a:r>
              <a:rPr lang="en-US" altLang="ko-KR" sz="2400" dirty="0"/>
              <a:t>DB</a:t>
            </a:r>
            <a:r>
              <a:rPr lang="ko-KR" altLang="en-US" sz="2400" dirty="0"/>
              <a:t>의 데이터를 자바 객체로 변환하여 쉽게 관리하기 위해 사용</a:t>
            </a:r>
            <a:endParaRPr lang="en-US" sz="2400" b="1" spc="834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571500"/>
            <a:ext cx="16230600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1. 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저장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8900"/>
            <a:ext cx="5055340" cy="381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2705100"/>
            <a:ext cx="528320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3009900"/>
            <a:ext cx="5159196" cy="3015762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842000" y="4372855"/>
            <a:ext cx="708204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&gt;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1958581" y="4497266"/>
            <a:ext cx="708204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&gt;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3429000" y="7572905"/>
            <a:ext cx="16230600" cy="425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에 김유신 정보를 등록 </a:t>
            </a:r>
            <a:r>
              <a:rPr lang="ko-KR" altLang="en-US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했을때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목록창에서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확인 가능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403818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20574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1. 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저장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-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코드 리뷰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2057400" y="8191500"/>
            <a:ext cx="71628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register.jsp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코드 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&gt; View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페이지 구현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2100"/>
            <a:ext cx="6038850" cy="5810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554804"/>
            <a:ext cx="6477000" cy="74295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0172700" y="9178312"/>
            <a:ext cx="7162800" cy="900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>
                <a:latin typeface="Gotham Bold"/>
                <a:ea typeface="Gotham Bold"/>
                <a:cs typeface="Gotham Bold"/>
                <a:sym typeface="Gotham Bold"/>
              </a:rPr>
              <a:t>User1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//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proc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register.jsp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>
                <a:latin typeface="Gotham Bold"/>
                <a:ea typeface="Gotham Bold"/>
                <a:cs typeface="Gotham Bold"/>
                <a:sym typeface="Gotham Bold"/>
              </a:rPr>
              <a:t>코드 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>
                <a:latin typeface="Gotham Bold"/>
                <a:ea typeface="Gotham Bold"/>
                <a:cs typeface="Gotham Bold"/>
                <a:sym typeface="Gotham Bold"/>
              </a:rPr>
              <a:t>&gt; 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Register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기능 구현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2. 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조회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3429000" y="7572905"/>
            <a:ext cx="16230600" cy="425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list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를 조회 할 수 있다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.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095500"/>
            <a:ext cx="6019800" cy="42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20574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2. 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조회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-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코드 리뷰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4724400" y="9179711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User1/</a:t>
            </a:r>
            <a:r>
              <a:rPr lang="en-US" altLang="ko-KR" sz="48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list.jsp</a:t>
            </a:r>
            <a:r>
              <a:rPr lang="en-US" altLang="ko-KR" sz="48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4800" b="1" spc="659" dirty="0" smtClean="0">
                <a:latin typeface="Gotham Bold"/>
                <a:ea typeface="Gotham Bold"/>
                <a:cs typeface="Gotham Bold"/>
                <a:sym typeface="Gotham Bold"/>
              </a:rPr>
              <a:t>코드 리뷰</a:t>
            </a:r>
            <a:r>
              <a:rPr lang="en-US" altLang="ko-KR" sz="4800" b="1" spc="659" dirty="0" smtClean="0">
                <a:latin typeface="Gotham Bold"/>
                <a:ea typeface="Gotham Bold"/>
                <a:cs typeface="Gotham Bold"/>
                <a:sym typeface="Gotham Bold"/>
              </a:rPr>
              <a:t>(</a:t>
            </a:r>
            <a:r>
              <a:rPr lang="ko-KR" altLang="en-US" sz="4800" b="1" spc="659" dirty="0" smtClean="0">
                <a:latin typeface="Gotham Bold"/>
                <a:ea typeface="Gotham Bold"/>
                <a:cs typeface="Gotham Bold"/>
                <a:sym typeface="Gotham Bold"/>
              </a:rPr>
              <a:t>주석 참조</a:t>
            </a:r>
            <a:r>
              <a:rPr lang="en-US" altLang="ko-KR" sz="4800" b="1" spc="659" dirty="0" smtClean="0">
                <a:latin typeface="Gotham Bold"/>
                <a:ea typeface="Gotham Bold"/>
                <a:cs typeface="Gotham Bold"/>
                <a:sym typeface="Gotham Bold"/>
              </a:rPr>
              <a:t>) </a:t>
            </a:r>
            <a:endParaRPr lang="en-US" altLang="ko-KR" sz="48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918"/>
            <a:ext cx="6315075" cy="723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4500"/>
            <a:ext cx="77247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6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3. 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수정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104900" y="5571418"/>
            <a:ext cx="5105400" cy="3321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A101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김유신 데이터를 수정 </a:t>
            </a:r>
            <a:r>
              <a:rPr lang="ko-KR" altLang="en-US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눌렸을때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,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수정 페이지에 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김유신 데이터가 출력 된다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.</a:t>
            </a: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(uid101 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db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값을 가져옴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/>
            </a:r>
            <a:b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</a:b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&gt; 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uid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값은 수정이 불가능하다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(read only)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6887"/>
            <a:ext cx="5148006" cy="35997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626887"/>
            <a:ext cx="4486275" cy="3057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0818" y="1707326"/>
            <a:ext cx="4429125" cy="3057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5787191"/>
            <a:ext cx="3905250" cy="2581275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921196" y="3155649"/>
            <a:ext cx="708204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&gt;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1559996" y="3155648"/>
            <a:ext cx="708204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&gt;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0" name="TextBox 2"/>
          <p:cNvSpPr txBox="1"/>
          <p:nvPr/>
        </p:nvSpPr>
        <p:spPr>
          <a:xfrm rot="5400000">
            <a:off x="12801600" y="4951699"/>
            <a:ext cx="708204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&gt;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405675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2057400" y="571500"/>
            <a:ext cx="16230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작업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. </a:t>
            </a:r>
            <a:r>
              <a:rPr lang="en-US" altLang="ko-KR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User1 </a:t>
            </a:r>
            <a:r>
              <a:rPr lang="ko-KR" altLang="en-US" sz="4800" b="1" spc="659" dirty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테이블 데이터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수정</a:t>
            </a:r>
            <a:r>
              <a:rPr lang="en-US" altLang="ko-KR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- </a:t>
            </a:r>
            <a:r>
              <a:rPr lang="ko-KR" altLang="en-US" sz="4800" b="1" spc="659" dirty="0" smtClean="0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코드 리뷰</a:t>
            </a:r>
            <a:endParaRPr lang="en-US" altLang="ko-KR" sz="4800" b="1" spc="659" dirty="0">
              <a:solidFill>
                <a:srgbClr val="004AAD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500"/>
            <a:ext cx="588645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562100"/>
            <a:ext cx="7915275" cy="5972175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6019800" y="8707611"/>
            <a:ext cx="120396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User1/</a:t>
            </a:r>
            <a:r>
              <a:rPr lang="en-US" altLang="ko-KR" sz="2400" b="1" spc="659" dirty="0" err="1" smtClean="0">
                <a:latin typeface="Gotham Bold"/>
                <a:ea typeface="Gotham Bold"/>
                <a:cs typeface="Gotham Bold"/>
                <a:sym typeface="Gotham Bold"/>
              </a:rPr>
              <a:t>modify.jsp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코드 </a:t>
            </a:r>
            <a:endParaRPr lang="en-US" altLang="ko-KR" sz="2400" b="1" spc="659" dirty="0" smtClean="0">
              <a:latin typeface="Gotham Bold"/>
              <a:ea typeface="Gotham Bold"/>
              <a:cs typeface="Gotham Bold"/>
              <a:sym typeface="Gotham Bold"/>
            </a:endParaRPr>
          </a:p>
          <a:p>
            <a:pPr algn="just">
              <a:lnSpc>
                <a:spcPts val="3662"/>
              </a:lnSpc>
            </a:pP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&gt; View </a:t>
            </a:r>
            <a:r>
              <a:rPr lang="ko-KR" altLang="en-US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페이지 구현</a:t>
            </a:r>
            <a:r>
              <a:rPr lang="en-US" altLang="ko-KR" sz="2400" b="1" spc="659" dirty="0" smtClean="0"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altLang="ko-KR" sz="2400" b="1" spc="659" dirty="0"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73684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247</Words>
  <Application>Microsoft Office PowerPoint</Application>
  <PresentationFormat>사용자 지정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Gotham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면접 발표 디자인 크리에이티브 포트폴리오 프레젠테이션</dc:title>
  <dc:creator>lotte6</dc:creator>
  <cp:lastModifiedBy>lotte6</cp:lastModifiedBy>
  <cp:revision>10</cp:revision>
  <dcterms:created xsi:type="dcterms:W3CDTF">2006-08-16T00:00:00Z</dcterms:created>
  <dcterms:modified xsi:type="dcterms:W3CDTF">2025-03-28T02:06:28Z</dcterms:modified>
  <dc:identifier>DAGi-IpflM0</dc:identifier>
</cp:coreProperties>
</file>