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8" r:id="rId5"/>
    <p:sldId id="268" r:id="rId6"/>
    <p:sldId id="283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4" r:id="rId16"/>
    <p:sldId id="282" r:id="rId17"/>
    <p:sldId id="276" r:id="rId18"/>
    <p:sldId id="277" r:id="rId19"/>
    <p:sldId id="278" r:id="rId20"/>
  </p:sldIdLst>
  <p:sldSz cx="12192000" cy="6858000"/>
  <p:notesSz cx="6858000" cy="9144000"/>
  <p:custDataLst>
    <p:tags r:id="rId2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co Argante" userId="1258dd5c-100a-4373-8a1b-0861e5b81734" providerId="ADAL" clId="{D26335D5-65F3-477A-8F85-096ED5E54711}"/>
    <pc:docChg chg="undo custSel addSld modSld sldOrd">
      <pc:chgData name="Erco Argante" userId="1258dd5c-100a-4373-8a1b-0861e5b81734" providerId="ADAL" clId="{D26335D5-65F3-477A-8F85-096ED5E54711}" dt="2020-04-30T11:30:12.387" v="454" actId="20577"/>
      <pc:docMkLst>
        <pc:docMk/>
      </pc:docMkLst>
      <pc:sldChg chg="modSp">
        <pc:chgData name="Erco Argante" userId="1258dd5c-100a-4373-8a1b-0861e5b81734" providerId="ADAL" clId="{D26335D5-65F3-477A-8F85-096ED5E54711}" dt="2020-04-29T13:25:47.634" v="22" actId="20577"/>
        <pc:sldMkLst>
          <pc:docMk/>
          <pc:sldMk cId="2084844718" sldId="256"/>
        </pc:sldMkLst>
        <pc:spChg chg="mod">
          <ac:chgData name="Erco Argante" userId="1258dd5c-100a-4373-8a1b-0861e5b81734" providerId="ADAL" clId="{D26335D5-65F3-477A-8F85-096ED5E54711}" dt="2020-04-29T13:25:42.985" v="16" actId="6549"/>
          <ac:spMkLst>
            <pc:docMk/>
            <pc:sldMk cId="2084844718" sldId="256"/>
            <ac:spMk id="3" creationId="{00000000-0000-0000-0000-000000000000}"/>
          </ac:spMkLst>
        </pc:spChg>
        <pc:spChg chg="mod">
          <ac:chgData name="Erco Argante" userId="1258dd5c-100a-4373-8a1b-0861e5b81734" providerId="ADAL" clId="{D26335D5-65F3-477A-8F85-096ED5E54711}" dt="2020-04-29T13:25:47.634" v="22" actId="20577"/>
          <ac:spMkLst>
            <pc:docMk/>
            <pc:sldMk cId="2084844718" sldId="256"/>
            <ac:spMk id="9" creationId="{00000000-0000-0000-0000-000000000000}"/>
          </ac:spMkLst>
        </pc:spChg>
      </pc:sldChg>
      <pc:sldChg chg="modSp">
        <pc:chgData name="Erco Argante" userId="1258dd5c-100a-4373-8a1b-0861e5b81734" providerId="ADAL" clId="{D26335D5-65F3-477A-8F85-096ED5E54711}" dt="2020-04-29T13:36:46.840" v="290" actId="20577"/>
        <pc:sldMkLst>
          <pc:docMk/>
          <pc:sldMk cId="3311287766" sldId="258"/>
        </pc:sldMkLst>
        <pc:spChg chg="mod">
          <ac:chgData name="Erco Argante" userId="1258dd5c-100a-4373-8a1b-0861e5b81734" providerId="ADAL" clId="{D26335D5-65F3-477A-8F85-096ED5E54711}" dt="2020-04-29T13:36:46.840" v="290" actId="20577"/>
          <ac:spMkLst>
            <pc:docMk/>
            <pc:sldMk cId="3311287766" sldId="258"/>
            <ac:spMk id="9" creationId="{00000000-0000-0000-0000-000000000000}"/>
          </ac:spMkLst>
        </pc:spChg>
      </pc:sldChg>
      <pc:sldChg chg="addSp delSp modSp">
        <pc:chgData name="Erco Argante" userId="1258dd5c-100a-4373-8a1b-0861e5b81734" providerId="ADAL" clId="{D26335D5-65F3-477A-8F85-096ED5E54711}" dt="2020-04-29T13:36:05.386" v="286" actId="20577"/>
        <pc:sldMkLst>
          <pc:docMk/>
          <pc:sldMk cId="1915185658" sldId="259"/>
        </pc:sldMkLst>
        <pc:spChg chg="add del mod">
          <ac:chgData name="Erco Argante" userId="1258dd5c-100a-4373-8a1b-0861e5b81734" providerId="ADAL" clId="{D26335D5-65F3-477A-8F85-096ED5E54711}" dt="2020-04-29T13:30:06.430" v="90" actId="1076"/>
          <ac:spMkLst>
            <pc:docMk/>
            <pc:sldMk cId="1915185658" sldId="259"/>
            <ac:spMk id="6" creationId="{6B60BF01-2FEB-4BA2-AF25-173FAA6DE873}"/>
          </ac:spMkLst>
        </pc:spChg>
        <pc:spChg chg="mod">
          <ac:chgData name="Erco Argante" userId="1258dd5c-100a-4373-8a1b-0861e5b81734" providerId="ADAL" clId="{D26335D5-65F3-477A-8F85-096ED5E54711}" dt="2020-04-29T13:29:19.161" v="78" actId="1076"/>
          <ac:spMkLst>
            <pc:docMk/>
            <pc:sldMk cId="1915185658" sldId="259"/>
            <ac:spMk id="7" creationId="{8AFC8A59-92AE-4147-9A8E-21C4C210B4D3}"/>
          </ac:spMkLst>
        </pc:spChg>
        <pc:spChg chg="del">
          <ac:chgData name="Erco Argante" userId="1258dd5c-100a-4373-8a1b-0861e5b81734" providerId="ADAL" clId="{D26335D5-65F3-477A-8F85-096ED5E54711}" dt="2020-04-29T13:27:01.807" v="55" actId="478"/>
          <ac:spMkLst>
            <pc:docMk/>
            <pc:sldMk cId="1915185658" sldId="259"/>
            <ac:spMk id="8" creationId="{D6E68A87-3DE0-45EF-89F4-839844204D00}"/>
          </ac:spMkLst>
        </pc:spChg>
        <pc:spChg chg="mod">
          <ac:chgData name="Erco Argante" userId="1258dd5c-100a-4373-8a1b-0861e5b81734" providerId="ADAL" clId="{D26335D5-65F3-477A-8F85-096ED5E54711}" dt="2020-04-29T13:36:05.386" v="286" actId="20577"/>
          <ac:spMkLst>
            <pc:docMk/>
            <pc:sldMk cId="1915185658" sldId="259"/>
            <ac:spMk id="9" creationId="{53E419CE-68DB-4B33-8F17-7D2467A8D769}"/>
          </ac:spMkLst>
        </pc:spChg>
        <pc:spChg chg="mod">
          <ac:chgData name="Erco Argante" userId="1258dd5c-100a-4373-8a1b-0861e5b81734" providerId="ADAL" clId="{D26335D5-65F3-477A-8F85-096ED5E54711}" dt="2020-04-29T13:28:05.283" v="70" actId="1076"/>
          <ac:spMkLst>
            <pc:docMk/>
            <pc:sldMk cId="1915185658" sldId="259"/>
            <ac:spMk id="10" creationId="{55B05B50-F5A3-4860-862C-13315238C90B}"/>
          </ac:spMkLst>
        </pc:spChg>
        <pc:spChg chg="mod">
          <ac:chgData name="Erco Argante" userId="1258dd5c-100a-4373-8a1b-0861e5b81734" providerId="ADAL" clId="{D26335D5-65F3-477A-8F85-096ED5E54711}" dt="2020-04-29T13:29:36.859" v="80" actId="1076"/>
          <ac:spMkLst>
            <pc:docMk/>
            <pc:sldMk cId="1915185658" sldId="259"/>
            <ac:spMk id="11" creationId="{CB382EAF-B999-4A5C-AAF4-2F4B194022AB}"/>
          </ac:spMkLst>
        </pc:spChg>
        <pc:spChg chg="mod">
          <ac:chgData name="Erco Argante" userId="1258dd5c-100a-4373-8a1b-0861e5b81734" providerId="ADAL" clId="{D26335D5-65F3-477A-8F85-096ED5E54711}" dt="2020-04-29T13:28:19.446" v="72" actId="1076"/>
          <ac:spMkLst>
            <pc:docMk/>
            <pc:sldMk cId="1915185658" sldId="259"/>
            <ac:spMk id="12" creationId="{201B2CFF-D2B2-4C12-A694-01403C2A0EDB}"/>
          </ac:spMkLst>
        </pc:spChg>
        <pc:spChg chg="mod">
          <ac:chgData name="Erco Argante" userId="1258dd5c-100a-4373-8a1b-0861e5b81734" providerId="ADAL" clId="{D26335D5-65F3-477A-8F85-096ED5E54711}" dt="2020-04-29T13:28:26.952" v="73" actId="1076"/>
          <ac:spMkLst>
            <pc:docMk/>
            <pc:sldMk cId="1915185658" sldId="259"/>
            <ac:spMk id="13" creationId="{FE3F3049-BEAE-47E9-9DCA-E8AFD64F0CB4}"/>
          </ac:spMkLst>
        </pc:spChg>
        <pc:spChg chg="mod">
          <ac:chgData name="Erco Argante" userId="1258dd5c-100a-4373-8a1b-0861e5b81734" providerId="ADAL" clId="{D26335D5-65F3-477A-8F85-096ED5E54711}" dt="2020-04-29T13:30:47.282" v="121" actId="20577"/>
          <ac:spMkLst>
            <pc:docMk/>
            <pc:sldMk cId="1915185658" sldId="259"/>
            <ac:spMk id="14" creationId="{EADEDC59-260B-412A-9DB7-9AF717BA97DC}"/>
          </ac:spMkLst>
        </pc:spChg>
        <pc:spChg chg="mod">
          <ac:chgData name="Erco Argante" userId="1258dd5c-100a-4373-8a1b-0861e5b81734" providerId="ADAL" clId="{D26335D5-65F3-477A-8F85-096ED5E54711}" dt="2020-04-29T13:29:46.963" v="84" actId="1076"/>
          <ac:spMkLst>
            <pc:docMk/>
            <pc:sldMk cId="1915185658" sldId="259"/>
            <ac:spMk id="17" creationId="{B7852AFA-3460-4541-A6A6-416EBBA69E54}"/>
          </ac:spMkLst>
        </pc:spChg>
        <pc:spChg chg="mod">
          <ac:chgData name="Erco Argante" userId="1258dd5c-100a-4373-8a1b-0861e5b81734" providerId="ADAL" clId="{D26335D5-65F3-477A-8F85-096ED5E54711}" dt="2020-04-29T13:25:58.861" v="24" actId="20577"/>
          <ac:spMkLst>
            <pc:docMk/>
            <pc:sldMk cId="1915185658" sldId="259"/>
            <ac:spMk id="21" creationId="{E7E3F429-D2A8-4ED8-9324-D243F348820A}"/>
          </ac:spMkLst>
        </pc:spChg>
        <pc:spChg chg="del">
          <ac:chgData name="Erco Argante" userId="1258dd5c-100a-4373-8a1b-0861e5b81734" providerId="ADAL" clId="{D26335D5-65F3-477A-8F85-096ED5E54711}" dt="2020-04-29T13:31:36.708" v="194" actId="478"/>
          <ac:spMkLst>
            <pc:docMk/>
            <pc:sldMk cId="1915185658" sldId="259"/>
            <ac:spMk id="34" creationId="{5C8B1ED9-BD51-462B-9AAE-63F955C2CC42}"/>
          </ac:spMkLst>
        </pc:spChg>
        <pc:spChg chg="mod topLvl">
          <ac:chgData name="Erco Argante" userId="1258dd5c-100a-4373-8a1b-0861e5b81734" providerId="ADAL" clId="{D26335D5-65F3-477A-8F85-096ED5E54711}" dt="2020-04-29T13:32:03.627" v="197" actId="1076"/>
          <ac:spMkLst>
            <pc:docMk/>
            <pc:sldMk cId="1915185658" sldId="259"/>
            <ac:spMk id="35" creationId="{90E3B40A-6617-4100-86F0-BE3C40B9631B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6" creationId="{181A50F6-F539-46B1-B4B9-ABFB717DAA9E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7" creationId="{01CD59B7-2195-4251-B0D8-BC29FCA9F5CC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8" creationId="{27518C40-4799-492B-A177-2B28EA44F4B4}"/>
          </ac:spMkLst>
        </pc:spChg>
        <pc:spChg chg="add mod">
          <ac:chgData name="Erco Argante" userId="1258dd5c-100a-4373-8a1b-0861e5b81734" providerId="ADAL" clId="{D26335D5-65F3-477A-8F85-096ED5E54711}" dt="2020-04-29T13:30:39.070" v="117" actId="20577"/>
          <ac:spMkLst>
            <pc:docMk/>
            <pc:sldMk cId="1915185658" sldId="259"/>
            <ac:spMk id="39" creationId="{5BB4D94E-8A07-4933-84C3-9C626D4466A4}"/>
          </ac:spMkLst>
        </pc:spChg>
        <pc:spChg chg="add mod">
          <ac:chgData name="Erco Argante" userId="1258dd5c-100a-4373-8a1b-0861e5b81734" providerId="ADAL" clId="{D26335D5-65F3-477A-8F85-096ED5E54711}" dt="2020-04-29T13:31:01.654" v="125" actId="6549"/>
          <ac:spMkLst>
            <pc:docMk/>
            <pc:sldMk cId="1915185658" sldId="259"/>
            <ac:spMk id="44" creationId="{18AC5626-E9EA-4A2B-8A94-25D40DD06334}"/>
          </ac:spMkLst>
        </pc:spChg>
        <pc:grpChg chg="del">
          <ac:chgData name="Erco Argante" userId="1258dd5c-100a-4373-8a1b-0861e5b81734" providerId="ADAL" clId="{D26335D5-65F3-477A-8F85-096ED5E54711}" dt="2020-04-29T13:31:32.850" v="193" actId="478"/>
          <ac:grpSpMkLst>
            <pc:docMk/>
            <pc:sldMk cId="1915185658" sldId="259"/>
            <ac:grpSpMk id="32" creationId="{87BF8FEC-A943-4AE8-8515-AF78F77442E1}"/>
          </ac:grpSpMkLst>
        </pc:grpChg>
        <pc:grpChg chg="del">
          <ac:chgData name="Erco Argante" userId="1258dd5c-100a-4373-8a1b-0861e5b81734" providerId="ADAL" clId="{D26335D5-65F3-477A-8F85-096ED5E54711}" dt="2020-04-29T13:31:50.883" v="195" actId="165"/>
          <ac:grpSpMkLst>
            <pc:docMk/>
            <pc:sldMk cId="1915185658" sldId="259"/>
            <ac:grpSpMk id="33" creationId="{B3339367-05DF-4BCC-A454-60C6A9F8D58C}"/>
          </ac:grpSpMkLst>
        </pc:grpChg>
        <pc:grpChg chg="del">
          <ac:chgData name="Erco Argante" userId="1258dd5c-100a-4373-8a1b-0861e5b81734" providerId="ADAL" clId="{D26335D5-65F3-477A-8F85-096ED5E54711}" dt="2020-04-29T13:26:33.854" v="38" actId="478"/>
          <ac:grpSpMkLst>
            <pc:docMk/>
            <pc:sldMk cId="1915185658" sldId="259"/>
            <ac:grpSpMk id="43" creationId="{24861FF6-A4B0-45B8-9876-63FCDCB270A0}"/>
          </ac:grpSpMkLst>
        </pc:grpChg>
      </pc:sldChg>
      <pc:sldChg chg="modSp ord">
        <pc:chgData name="Erco Argante" userId="1258dd5c-100a-4373-8a1b-0861e5b81734" providerId="ADAL" clId="{D26335D5-65F3-477A-8F85-096ED5E54711}" dt="2020-04-29T13:38:23.527" v="349" actId="1076"/>
        <pc:sldMkLst>
          <pc:docMk/>
          <pc:sldMk cId="180973289" sldId="260"/>
        </pc:sldMkLst>
        <pc:spChg chg="mod">
          <ac:chgData name="Erco Argante" userId="1258dd5c-100a-4373-8a1b-0861e5b81734" providerId="ADAL" clId="{D26335D5-65F3-477A-8F85-096ED5E54711}" dt="2020-04-29T13:37:16.399" v="320" actId="6549"/>
          <ac:spMkLst>
            <pc:docMk/>
            <pc:sldMk cId="180973289" sldId="260"/>
            <ac:spMk id="2" creationId="{AFBEF03D-1B5D-4FA0-9D51-5A026EFB3E27}"/>
          </ac:spMkLst>
        </pc:spChg>
        <pc:spChg chg="mod">
          <ac:chgData name="Erco Argante" userId="1258dd5c-100a-4373-8a1b-0861e5b81734" providerId="ADAL" clId="{D26335D5-65F3-477A-8F85-096ED5E54711}" dt="2020-04-29T13:38:01.957" v="348" actId="20577"/>
          <ac:spMkLst>
            <pc:docMk/>
            <pc:sldMk cId="180973289" sldId="260"/>
            <ac:spMk id="3" creationId="{D9D1C0B6-EEB1-47DF-9898-1A04687C34B7}"/>
          </ac:spMkLst>
        </pc:spChg>
        <pc:picChg chg="mod">
          <ac:chgData name="Erco Argante" userId="1258dd5c-100a-4373-8a1b-0861e5b81734" providerId="ADAL" clId="{D26335D5-65F3-477A-8F85-096ED5E54711}" dt="2020-04-29T13:38:23.527" v="349" actId="1076"/>
          <ac:picMkLst>
            <pc:docMk/>
            <pc:sldMk cId="180973289" sldId="260"/>
            <ac:picMk id="7" creationId="{03EB1888-0161-48EB-92FB-1DD9A79E2D0A}"/>
          </ac:picMkLst>
        </pc:picChg>
      </pc:sldChg>
      <pc:sldChg chg="addSp delSp modSp">
        <pc:chgData name="Erco Argante" userId="1258dd5c-100a-4373-8a1b-0861e5b81734" providerId="ADAL" clId="{D26335D5-65F3-477A-8F85-096ED5E54711}" dt="2020-04-29T13:40:24.612" v="394" actId="255"/>
        <pc:sldMkLst>
          <pc:docMk/>
          <pc:sldMk cId="2022456485" sldId="262"/>
        </pc:sldMkLst>
        <pc:spChg chg="add del mod">
          <ac:chgData name="Erco Argante" userId="1258dd5c-100a-4373-8a1b-0861e5b81734" providerId="ADAL" clId="{D26335D5-65F3-477A-8F85-096ED5E54711}" dt="2020-04-29T13:39:59.695" v="361" actId="767"/>
          <ac:spMkLst>
            <pc:docMk/>
            <pc:sldMk cId="2022456485" sldId="262"/>
            <ac:spMk id="6" creationId="{8BFC8514-C89A-4378-AD4A-8E547DA3F401}"/>
          </ac:spMkLst>
        </pc:spChg>
        <pc:spChg chg="add mod">
          <ac:chgData name="Erco Argante" userId="1258dd5c-100a-4373-8a1b-0861e5b81734" providerId="ADAL" clId="{D26335D5-65F3-477A-8F85-096ED5E54711}" dt="2020-04-29T13:40:24.612" v="394" actId="255"/>
          <ac:spMkLst>
            <pc:docMk/>
            <pc:sldMk cId="2022456485" sldId="262"/>
            <ac:spMk id="7" creationId="{8454C6AC-4223-4936-8F04-1C1955AA03A0}"/>
          </ac:spMkLst>
        </pc:spChg>
        <pc:spChg chg="mod">
          <ac:chgData name="Erco Argante" userId="1258dd5c-100a-4373-8a1b-0861e5b81734" providerId="ADAL" clId="{D26335D5-65F3-477A-8F85-096ED5E54711}" dt="2020-04-29T13:39:24.865" v="350" actId="21"/>
          <ac:spMkLst>
            <pc:docMk/>
            <pc:sldMk cId="2022456485" sldId="262"/>
            <ac:spMk id="11" creationId="{0175F978-9178-4E56-ACFC-EB1500543DA9}"/>
          </ac:spMkLst>
        </pc:spChg>
        <pc:spChg chg="ord">
          <ac:chgData name="Erco Argante" userId="1258dd5c-100a-4373-8a1b-0861e5b81734" providerId="ADAL" clId="{D26335D5-65F3-477A-8F85-096ED5E54711}" dt="2020-04-29T13:39:44.122" v="359" actId="166"/>
          <ac:spMkLst>
            <pc:docMk/>
            <pc:sldMk cId="2022456485" sldId="262"/>
            <ac:spMk id="12" creationId="{FBBCE5E9-B011-4B96-8BD6-48805D50E78C}"/>
          </ac:spMkLst>
        </pc:spChg>
        <pc:spChg chg="mod">
          <ac:chgData name="Erco Argante" userId="1258dd5c-100a-4373-8a1b-0861e5b81734" providerId="ADAL" clId="{D26335D5-65F3-477A-8F85-096ED5E54711}" dt="2020-04-29T13:39:37.824" v="358" actId="14100"/>
          <ac:spMkLst>
            <pc:docMk/>
            <pc:sldMk cId="2022456485" sldId="262"/>
            <ac:spMk id="14" creationId="{DB097A0E-D324-41A2-9962-24CC6D562746}"/>
          </ac:spMkLst>
        </pc:spChg>
        <pc:picChg chg="mod">
          <ac:chgData name="Erco Argante" userId="1258dd5c-100a-4373-8a1b-0861e5b81734" providerId="ADAL" clId="{D26335D5-65F3-477A-8F85-096ED5E54711}" dt="2020-04-29T13:40:15.997" v="392" actId="1076"/>
          <ac:picMkLst>
            <pc:docMk/>
            <pc:sldMk cId="2022456485" sldId="262"/>
            <ac:picMk id="13" creationId="{1A186915-A8EE-4EE5-BD92-706A0978EF86}"/>
          </ac:picMkLst>
        </pc:picChg>
      </pc:sldChg>
      <pc:sldChg chg="delSp modSp ord">
        <pc:chgData name="Erco Argante" userId="1258dd5c-100a-4373-8a1b-0861e5b81734" providerId="ADAL" clId="{D26335D5-65F3-477A-8F85-096ED5E54711}" dt="2020-04-29T13:35:34.986" v="275" actId="14100"/>
        <pc:sldMkLst>
          <pc:docMk/>
          <pc:sldMk cId="2596311504" sldId="263"/>
        </pc:sldMkLst>
        <pc:spChg chg="mod">
          <ac:chgData name="Erco Argante" userId="1258dd5c-100a-4373-8a1b-0861e5b81734" providerId="ADAL" clId="{D26335D5-65F3-477A-8F85-096ED5E54711}" dt="2020-04-29T13:33:28.169" v="209" actId="20577"/>
          <ac:spMkLst>
            <pc:docMk/>
            <pc:sldMk cId="2596311504" sldId="263"/>
            <ac:spMk id="2" creationId="{C9F4A428-B765-44D1-BA94-272E8B1F4F2B}"/>
          </ac:spMkLst>
        </pc:spChg>
        <pc:spChg chg="mod">
          <ac:chgData name="Erco Argante" userId="1258dd5c-100a-4373-8a1b-0861e5b81734" providerId="ADAL" clId="{D26335D5-65F3-477A-8F85-096ED5E54711}" dt="2020-04-29T13:35:34.986" v="275" actId="14100"/>
          <ac:spMkLst>
            <pc:docMk/>
            <pc:sldMk cId="2596311504" sldId="263"/>
            <ac:spMk id="3" creationId="{A4A0AB96-7E22-4133-B10D-7BD4304ED58C}"/>
          </ac:spMkLst>
        </pc:spChg>
        <pc:spChg chg="del">
          <ac:chgData name="Erco Argante" userId="1258dd5c-100a-4373-8a1b-0861e5b81734" providerId="ADAL" clId="{D26335D5-65F3-477A-8F85-096ED5E54711}" dt="2020-04-29T13:34:31.667" v="236" actId="478"/>
          <ac:spMkLst>
            <pc:docMk/>
            <pc:sldMk cId="2596311504" sldId="263"/>
            <ac:spMk id="7" creationId="{A5576AA3-52F3-4C08-9AD1-7DA6093FDBF5}"/>
          </ac:spMkLst>
        </pc:spChg>
        <pc:spChg chg="del">
          <ac:chgData name="Erco Argante" userId="1258dd5c-100a-4373-8a1b-0861e5b81734" providerId="ADAL" clId="{D26335D5-65F3-477A-8F85-096ED5E54711}" dt="2020-04-29T13:34:38.121" v="237" actId="478"/>
          <ac:spMkLst>
            <pc:docMk/>
            <pc:sldMk cId="2596311504" sldId="263"/>
            <ac:spMk id="9" creationId="{9242A75B-743D-4079-A9EB-9C203128E558}"/>
          </ac:spMkLst>
        </pc:spChg>
        <pc:picChg chg="del">
          <ac:chgData name="Erco Argante" userId="1258dd5c-100a-4373-8a1b-0861e5b81734" providerId="ADAL" clId="{D26335D5-65F3-477A-8F85-096ED5E54711}" dt="2020-04-29T13:34:26.016" v="233" actId="478"/>
          <ac:picMkLst>
            <pc:docMk/>
            <pc:sldMk cId="2596311504" sldId="263"/>
            <ac:picMk id="6" creationId="{4B92BA53-FD8A-4C4B-A48D-7981A60701F1}"/>
          </ac:picMkLst>
        </pc:picChg>
        <pc:picChg chg="del">
          <ac:chgData name="Erco Argante" userId="1258dd5c-100a-4373-8a1b-0861e5b81734" providerId="ADAL" clId="{D26335D5-65F3-477A-8F85-096ED5E54711}" dt="2020-04-29T13:34:27.553" v="234" actId="478"/>
          <ac:picMkLst>
            <pc:docMk/>
            <pc:sldMk cId="2596311504" sldId="263"/>
            <ac:picMk id="8" creationId="{81CCC049-AD31-4B5C-8F66-3EA708A222C4}"/>
          </ac:picMkLst>
        </pc:picChg>
        <pc:picChg chg="del">
          <ac:chgData name="Erco Argante" userId="1258dd5c-100a-4373-8a1b-0861e5b81734" providerId="ADAL" clId="{D26335D5-65F3-477A-8F85-096ED5E54711}" dt="2020-04-29T13:34:29.012" v="235" actId="478"/>
          <ac:picMkLst>
            <pc:docMk/>
            <pc:sldMk cId="2596311504" sldId="263"/>
            <ac:picMk id="1026" creationId="{C8570B03-1C28-4742-9AB7-CC523D8F08C8}"/>
          </ac:picMkLst>
        </pc:picChg>
      </pc:sldChg>
      <pc:sldChg chg="add">
        <pc:chgData name="Erco Argante" userId="1258dd5c-100a-4373-8a1b-0861e5b81734" providerId="ADAL" clId="{D26335D5-65F3-477A-8F85-096ED5E54711}" dt="2020-04-29T13:25:26.390" v="0"/>
        <pc:sldMkLst>
          <pc:docMk/>
          <pc:sldMk cId="183823625" sldId="268"/>
        </pc:sldMkLst>
      </pc:sldChg>
      <pc:sldChg chg="modSp new">
        <pc:chgData name="Erco Argante" userId="1258dd5c-100a-4373-8a1b-0861e5b81734" providerId="ADAL" clId="{D26335D5-65F3-477A-8F85-096ED5E54711}" dt="2020-04-30T11:30:12.387" v="454" actId="20577"/>
        <pc:sldMkLst>
          <pc:docMk/>
          <pc:sldMk cId="3033325492" sldId="269"/>
        </pc:sldMkLst>
        <pc:spChg chg="mod">
          <ac:chgData name="Erco Argante" userId="1258dd5c-100a-4373-8a1b-0861e5b81734" providerId="ADAL" clId="{D26335D5-65F3-477A-8F85-096ED5E54711}" dt="2020-04-29T13:47:34.169" v="406" actId="20577"/>
          <ac:spMkLst>
            <pc:docMk/>
            <pc:sldMk cId="3033325492" sldId="269"/>
            <ac:spMk id="2" creationId="{B70EBBB1-6AAF-4C7A-B9A4-EACE17B1D0A9}"/>
          </ac:spMkLst>
        </pc:spChg>
        <pc:spChg chg="mod">
          <ac:chgData name="Erco Argante" userId="1258dd5c-100a-4373-8a1b-0861e5b81734" providerId="ADAL" clId="{D26335D5-65F3-477A-8F85-096ED5E54711}" dt="2020-04-30T11:30:12.387" v="454" actId="20577"/>
          <ac:spMkLst>
            <pc:docMk/>
            <pc:sldMk cId="3033325492" sldId="269"/>
            <ac:spMk id="3" creationId="{ADA4449A-3942-4B02-92D3-024C95682E58}"/>
          </ac:spMkLst>
        </pc:spChg>
      </pc:sldChg>
    </pc:docChg>
  </pc:docChgLst>
  <pc:docChgLst>
    <pc:chgData name="Erco Argante" userId="1258dd5c-100a-4373-8a1b-0861e5b81734" providerId="ADAL" clId="{17C069CC-1CDE-4772-9BE2-1F2E8C5EDFFD}"/>
    <pc:docChg chg="undo custSel addSld delSld modSld modMainMaster">
      <pc:chgData name="Erco Argante" userId="1258dd5c-100a-4373-8a1b-0861e5b81734" providerId="ADAL" clId="{17C069CC-1CDE-4772-9BE2-1F2E8C5EDFFD}" dt="2019-09-13T11:12:31.293" v="3750" actId="20577"/>
      <pc:docMkLst>
        <pc:docMk/>
      </pc:docMkLst>
      <pc:sldChg chg="modSp">
        <pc:chgData name="Erco Argante" userId="1258dd5c-100a-4373-8a1b-0861e5b81734" providerId="ADAL" clId="{17C069CC-1CDE-4772-9BE2-1F2E8C5EDFFD}" dt="2019-08-16T17:15:35.621" v="2300" actId="6549"/>
        <pc:sldMkLst>
          <pc:docMk/>
          <pc:sldMk cId="2084844718" sldId="256"/>
        </pc:sldMkLst>
        <pc:spChg chg="mod">
          <ac:chgData name="Erco Argante" userId="1258dd5c-100a-4373-8a1b-0861e5b81734" providerId="ADAL" clId="{17C069CC-1CDE-4772-9BE2-1F2E8C5EDFFD}" dt="2019-08-16T17:15:35.621" v="2300" actId="6549"/>
          <ac:spMkLst>
            <pc:docMk/>
            <pc:sldMk cId="2084844718" sldId="256"/>
            <ac:spMk id="3" creationId="{00000000-0000-0000-0000-000000000000}"/>
          </ac:spMkLst>
        </pc:spChg>
        <pc:spChg chg="mod">
          <ac:chgData name="Erco Argante" userId="1258dd5c-100a-4373-8a1b-0861e5b81734" providerId="ADAL" clId="{17C069CC-1CDE-4772-9BE2-1F2E8C5EDFFD}" dt="2019-08-16T17:15:31.418" v="2287" actId="20577"/>
          <ac:spMkLst>
            <pc:docMk/>
            <pc:sldMk cId="2084844718" sldId="256"/>
            <ac:spMk id="9" creationId="{00000000-0000-0000-0000-000000000000}"/>
          </ac:spMkLst>
        </pc:spChg>
      </pc:sldChg>
      <pc:sldChg chg="modSp">
        <pc:chgData name="Erco Argante" userId="1258dd5c-100a-4373-8a1b-0861e5b81734" providerId="ADAL" clId="{17C069CC-1CDE-4772-9BE2-1F2E8C5EDFFD}" dt="2019-09-13T11:12:31.293" v="3750" actId="20577"/>
        <pc:sldMkLst>
          <pc:docMk/>
          <pc:sldMk cId="3311287766" sldId="258"/>
        </pc:sldMkLst>
        <pc:spChg chg="mod">
          <ac:chgData name="Erco Argante" userId="1258dd5c-100a-4373-8a1b-0861e5b81734" providerId="ADAL" clId="{17C069CC-1CDE-4772-9BE2-1F2E8C5EDFFD}" dt="2019-09-10T06:48:00.772" v="3405" actId="6549"/>
          <ac:spMkLst>
            <pc:docMk/>
            <pc:sldMk cId="3311287766" sldId="258"/>
            <ac:spMk id="9" creationId="{00000000-0000-0000-0000-000000000000}"/>
          </ac:spMkLst>
        </pc:spChg>
        <pc:spChg chg="mod">
          <ac:chgData name="Erco Argante" userId="1258dd5c-100a-4373-8a1b-0861e5b81734" providerId="ADAL" clId="{17C069CC-1CDE-4772-9BE2-1F2E8C5EDFFD}" dt="2019-09-13T11:12:31.293" v="3750" actId="20577"/>
          <ac:spMkLst>
            <pc:docMk/>
            <pc:sldMk cId="3311287766" sldId="258"/>
            <ac:spMk id="10" creationId="{00000000-0000-0000-0000-000000000000}"/>
          </ac:spMkLst>
        </pc:spChg>
      </pc:sldChg>
      <pc:sldChg chg="addSp delSp modSp add">
        <pc:chgData name="Erco Argante" userId="1258dd5c-100a-4373-8a1b-0861e5b81734" providerId="ADAL" clId="{17C069CC-1CDE-4772-9BE2-1F2E8C5EDFFD}" dt="2019-08-25T19:36:47.894" v="3020" actId="20577"/>
        <pc:sldMkLst>
          <pc:docMk/>
          <pc:sldMk cId="1915185658" sldId="259"/>
        </pc:sldMkLst>
        <pc:spChg chg="mod">
          <ac:chgData name="Erco Argante" userId="1258dd5c-100a-4373-8a1b-0861e5b81734" providerId="ADAL" clId="{17C069CC-1CDE-4772-9BE2-1F2E8C5EDFFD}" dt="2019-08-16T05:49:37.383" v="209" actId="1076"/>
          <ac:spMkLst>
            <pc:docMk/>
            <pc:sldMk cId="1915185658" sldId="259"/>
            <ac:spMk id="2" creationId="{7AA8979D-4EE6-4F17-B204-1162DE47FC22}"/>
          </ac:spMkLst>
        </pc:spChg>
        <pc:spChg chg="del">
          <ac:chgData name="Erco Argante" userId="1258dd5c-100a-4373-8a1b-0861e5b81734" providerId="ADAL" clId="{17C069CC-1CDE-4772-9BE2-1F2E8C5EDFFD}" dt="2019-08-16T05:41:17.392" v="27" actId="478"/>
          <ac:spMkLst>
            <pc:docMk/>
            <pc:sldMk cId="1915185658" sldId="259"/>
            <ac:spMk id="3" creationId="{E07B38CA-7034-4010-A7C1-C2B7B602591E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6" creationId="{6B60BF01-2FEB-4BA2-AF25-173FAA6DE873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7" creationId="{8AFC8A59-92AE-4147-9A8E-21C4C210B4D3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8" creationId="{D6E68A87-3DE0-45EF-89F4-839844204D00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9" creationId="{53E419CE-68DB-4B33-8F17-7D2467A8D769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10" creationId="{55B05B50-F5A3-4860-862C-13315238C90B}"/>
          </ac:spMkLst>
        </pc:spChg>
        <pc:spChg chg="add mod topLvl">
          <ac:chgData name="Erco Argante" userId="1258dd5c-100a-4373-8a1b-0861e5b81734" providerId="ADAL" clId="{17C069CC-1CDE-4772-9BE2-1F2E8C5EDFFD}" dt="2019-08-19T12:40:34.873" v="2307" actId="1076"/>
          <ac:spMkLst>
            <pc:docMk/>
            <pc:sldMk cId="1915185658" sldId="259"/>
            <ac:spMk id="11" creationId="{CB382EAF-B999-4A5C-AAF4-2F4B194022AB}"/>
          </ac:spMkLst>
        </pc:spChg>
        <pc:spChg chg="add mod topLvl">
          <ac:chgData name="Erco Argante" userId="1258dd5c-100a-4373-8a1b-0861e5b81734" providerId="ADAL" clId="{17C069CC-1CDE-4772-9BE2-1F2E8C5EDFFD}" dt="2019-08-19T12:40:41.467" v="2308" actId="1076"/>
          <ac:spMkLst>
            <pc:docMk/>
            <pc:sldMk cId="1915185658" sldId="259"/>
            <ac:spMk id="12" creationId="{201B2CFF-D2B2-4C12-A694-01403C2A0EDB}"/>
          </ac:spMkLst>
        </pc:spChg>
        <pc:spChg chg="add mod topLvl">
          <ac:chgData name="Erco Argante" userId="1258dd5c-100a-4373-8a1b-0861e5b81734" providerId="ADAL" clId="{17C069CC-1CDE-4772-9BE2-1F2E8C5EDFFD}" dt="2019-08-19T12:40:50.717" v="2309" actId="1076"/>
          <ac:spMkLst>
            <pc:docMk/>
            <pc:sldMk cId="1915185658" sldId="259"/>
            <ac:spMk id="13" creationId="{FE3F3049-BEAE-47E9-9DCA-E8AFD64F0CB4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14" creationId="{EADEDC59-260B-412A-9DB7-9AF717BA97DC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15" creationId="{805D8F5D-BFBC-4DE9-95DE-A471828C865A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16" creationId="{B7B116C5-678D-41D0-929E-16C88F96CF2D}"/>
          </ac:spMkLst>
        </pc:spChg>
        <pc:spChg chg="add mod topLvl">
          <ac:chgData name="Erco Argante" userId="1258dd5c-100a-4373-8a1b-0861e5b81734" providerId="ADAL" clId="{17C069CC-1CDE-4772-9BE2-1F2E8C5EDFFD}" dt="2019-08-19T12:40:27.212" v="2306" actId="1076"/>
          <ac:spMkLst>
            <pc:docMk/>
            <pc:sldMk cId="1915185658" sldId="259"/>
            <ac:spMk id="17" creationId="{B7852AFA-3460-4541-A6A6-416EBBA69E54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0" creationId="{DA854C0B-6F53-463C-80DF-E46547682633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1" creationId="{E7E3F429-D2A8-4ED8-9324-D243F348820A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2" creationId="{DE0E3B9D-2867-49DE-BC1B-A9144366F086}"/>
          </ac:spMkLst>
        </pc:spChg>
        <pc:spChg chg="add del">
          <ac:chgData name="Erco Argante" userId="1258dd5c-100a-4373-8a1b-0861e5b81734" providerId="ADAL" clId="{17C069CC-1CDE-4772-9BE2-1F2E8C5EDFFD}" dt="2019-08-16T05:50:35.477" v="227"/>
          <ac:spMkLst>
            <pc:docMk/>
            <pc:sldMk cId="1915185658" sldId="259"/>
            <ac:spMk id="23" creationId="{9E2C48B7-209C-41AA-A8A2-B89255AA2218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4" creationId="{F93F871B-E1F4-46B9-AC3F-43F0CCFE83E5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5" creationId="{62141254-3942-4A82-AFD4-26CAE217BB80}"/>
          </ac:spMkLst>
        </pc:spChg>
        <pc:spChg chg="mod">
          <ac:chgData name="Erco Argante" userId="1258dd5c-100a-4373-8a1b-0861e5b81734" providerId="ADAL" clId="{17C069CC-1CDE-4772-9BE2-1F2E8C5EDFFD}" dt="2019-08-25T19:36:47.894" v="3020" actId="20577"/>
          <ac:spMkLst>
            <pc:docMk/>
            <pc:sldMk cId="1915185658" sldId="259"/>
            <ac:spMk id="35" creationId="{90E3B40A-6617-4100-86F0-BE3C40B9631B}"/>
          </ac:spMkLst>
        </pc:spChg>
        <pc:spChg chg="mod">
          <ac:chgData name="Erco Argante" userId="1258dd5c-100a-4373-8a1b-0861e5b81734" providerId="ADAL" clId="{17C069CC-1CDE-4772-9BE2-1F2E8C5EDFFD}" dt="2019-08-16T05:52:44.453" v="304" actId="20577"/>
          <ac:spMkLst>
            <pc:docMk/>
            <pc:sldMk cId="1915185658" sldId="259"/>
            <ac:spMk id="36" creationId="{181A50F6-F539-46B1-B4B9-ABFB717DAA9E}"/>
          </ac:spMkLst>
        </pc:spChg>
        <pc:spChg chg="mod">
          <ac:chgData name="Erco Argante" userId="1258dd5c-100a-4373-8a1b-0861e5b81734" providerId="ADAL" clId="{17C069CC-1CDE-4772-9BE2-1F2E8C5EDFFD}" dt="2019-08-16T05:52:47.235" v="306" actId="20577"/>
          <ac:spMkLst>
            <pc:docMk/>
            <pc:sldMk cId="1915185658" sldId="259"/>
            <ac:spMk id="37" creationId="{01CD59B7-2195-4251-B0D8-BC29FCA9F5CC}"/>
          </ac:spMkLst>
        </pc:spChg>
        <pc:spChg chg="mod">
          <ac:chgData name="Erco Argante" userId="1258dd5c-100a-4373-8a1b-0861e5b81734" providerId="ADAL" clId="{17C069CC-1CDE-4772-9BE2-1F2E8C5EDFFD}" dt="2019-08-16T05:52:50.652" v="308" actId="20577"/>
          <ac:spMkLst>
            <pc:docMk/>
            <pc:sldMk cId="1915185658" sldId="259"/>
            <ac:spMk id="38" creationId="{27518C40-4799-492B-A177-2B28EA44F4B4}"/>
          </ac:spMkLst>
        </pc:spChg>
        <pc:spChg chg="add del mod">
          <ac:chgData name="Erco Argante" userId="1258dd5c-100a-4373-8a1b-0861e5b81734" providerId="ADAL" clId="{17C069CC-1CDE-4772-9BE2-1F2E8C5EDFFD}" dt="2019-08-16T09:49:56.275" v="2109" actId="11529"/>
          <ac:spMkLst>
            <pc:docMk/>
            <pc:sldMk cId="1915185658" sldId="259"/>
            <ac:spMk id="39" creationId="{258F99B6-1FB6-4F62-AB7E-844F95F3D36F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0" creationId="{AA8F9D73-9614-442A-8765-272618E01534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1" creationId="{DAEC0146-92A2-4D6E-B82D-F81AAFAB8F74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2" creationId="{50ED70E1-0829-4B70-AF55-D722209B9D49}"/>
          </ac:spMkLst>
        </pc:spChg>
        <pc:grpChg chg="add del mod ord topLvl">
          <ac:chgData name="Erco Argante" userId="1258dd5c-100a-4373-8a1b-0861e5b81734" providerId="ADAL" clId="{17C069CC-1CDE-4772-9BE2-1F2E8C5EDFFD}" dt="2019-08-19T12:38:53.953" v="2304" actId="165"/>
          <ac:grpSpMkLst>
            <pc:docMk/>
            <pc:sldMk cId="1915185658" sldId="259"/>
            <ac:grpSpMk id="18" creationId="{5367073F-C408-4B15-B918-6DEDD45AB3EB}"/>
          </ac:grpSpMkLst>
        </pc:grpChg>
        <pc:grpChg chg="add del mod">
          <ac:chgData name="Erco Argante" userId="1258dd5c-100a-4373-8a1b-0861e5b81734" providerId="ADAL" clId="{17C069CC-1CDE-4772-9BE2-1F2E8C5EDFFD}" dt="2019-08-19T12:38:40.740" v="2303" actId="165"/>
          <ac:grpSpMkLst>
            <pc:docMk/>
            <pc:sldMk cId="1915185658" sldId="259"/>
            <ac:grpSpMk id="19" creationId="{479BE454-B509-4459-87D3-EC83C6EAD951}"/>
          </ac:grpSpMkLst>
        </pc:grpChg>
        <pc:grpChg chg="add mod">
          <ac:chgData name="Erco Argante" userId="1258dd5c-100a-4373-8a1b-0861e5b81734" providerId="ADAL" clId="{17C069CC-1CDE-4772-9BE2-1F2E8C5EDFFD}" dt="2019-08-16T05:52:13.573" v="274" actId="164"/>
          <ac:grpSpMkLst>
            <pc:docMk/>
            <pc:sldMk cId="1915185658" sldId="259"/>
            <ac:grpSpMk id="26" creationId="{D9D38565-C400-4ED8-A21B-7395392D04C2}"/>
          </ac:grpSpMkLst>
        </pc:grpChg>
        <pc:grpChg chg="add del mod">
          <ac:chgData name="Erco Argante" userId="1258dd5c-100a-4373-8a1b-0861e5b81734" providerId="ADAL" clId="{17C069CC-1CDE-4772-9BE2-1F2E8C5EDFFD}" dt="2019-08-16T05:52:10.848" v="273"/>
          <ac:grpSpMkLst>
            <pc:docMk/>
            <pc:sldMk cId="1915185658" sldId="259"/>
            <ac:grpSpMk id="27" creationId="{2F317840-C1C2-44F5-AABE-6A2CB22E91FE}"/>
          </ac:grpSpMkLst>
        </pc:grpChg>
        <pc:grpChg chg="add mod">
          <ac:chgData name="Erco Argante" userId="1258dd5c-100a-4373-8a1b-0861e5b81734" providerId="ADAL" clId="{17C069CC-1CDE-4772-9BE2-1F2E8C5EDFFD}" dt="2019-08-16T05:56:50.393" v="375" actId="1076"/>
          <ac:grpSpMkLst>
            <pc:docMk/>
            <pc:sldMk cId="1915185658" sldId="259"/>
            <ac:grpSpMk id="32" creationId="{87BF8FEC-A943-4AE8-8515-AF78F77442E1}"/>
          </ac:grpSpMkLst>
        </pc:grpChg>
        <pc:grpChg chg="add mod">
          <ac:chgData name="Erco Argante" userId="1258dd5c-100a-4373-8a1b-0861e5b81734" providerId="ADAL" clId="{17C069CC-1CDE-4772-9BE2-1F2E8C5EDFFD}" dt="2019-08-16T05:52:25.995" v="277" actId="1076"/>
          <ac:grpSpMkLst>
            <pc:docMk/>
            <pc:sldMk cId="1915185658" sldId="259"/>
            <ac:grpSpMk id="33" creationId="{B3339367-05DF-4BCC-A454-60C6A9F8D58C}"/>
          </ac:grpSpMkLst>
        </pc:grpChg>
        <pc:grpChg chg="add mod">
          <ac:chgData name="Erco Argante" userId="1258dd5c-100a-4373-8a1b-0861e5b81734" providerId="ADAL" clId="{17C069CC-1CDE-4772-9BE2-1F2E8C5EDFFD}" dt="2019-08-16T09:52:04.205" v="2180" actId="1076"/>
          <ac:grpSpMkLst>
            <pc:docMk/>
            <pc:sldMk cId="1915185658" sldId="259"/>
            <ac:grpSpMk id="43" creationId="{24861FF6-A4B0-45B8-9876-63FCDCB270A0}"/>
          </ac:grpSpMkLst>
        </pc:grpChg>
      </pc:sldChg>
      <pc:sldChg chg="addSp modSp add">
        <pc:chgData name="Erco Argante" userId="1258dd5c-100a-4373-8a1b-0861e5b81734" providerId="ADAL" clId="{17C069CC-1CDE-4772-9BE2-1F2E8C5EDFFD}" dt="2019-08-19T15:39:18.817" v="2706" actId="20577"/>
        <pc:sldMkLst>
          <pc:docMk/>
          <pc:sldMk cId="180973289" sldId="260"/>
        </pc:sldMkLst>
        <pc:spChg chg="mod">
          <ac:chgData name="Erco Argante" userId="1258dd5c-100a-4373-8a1b-0861e5b81734" providerId="ADAL" clId="{17C069CC-1CDE-4772-9BE2-1F2E8C5EDFFD}" dt="2019-08-19T12:50:20.203" v="2439" actId="1076"/>
          <ac:spMkLst>
            <pc:docMk/>
            <pc:sldMk cId="180973289" sldId="260"/>
            <ac:spMk id="2" creationId="{AFBEF03D-1B5D-4FA0-9D51-5A026EFB3E27}"/>
          </ac:spMkLst>
        </pc:spChg>
        <pc:spChg chg="mod">
          <ac:chgData name="Erco Argante" userId="1258dd5c-100a-4373-8a1b-0861e5b81734" providerId="ADAL" clId="{17C069CC-1CDE-4772-9BE2-1F2E8C5EDFFD}" dt="2019-08-19T15:39:18.817" v="2706" actId="20577"/>
          <ac:spMkLst>
            <pc:docMk/>
            <pc:sldMk cId="180973289" sldId="260"/>
            <ac:spMk id="3" creationId="{D9D1C0B6-EEB1-47DF-9898-1A04687C34B7}"/>
          </ac:spMkLst>
        </pc:spChg>
        <pc:picChg chg="add mod">
          <ac:chgData name="Erco Argante" userId="1258dd5c-100a-4373-8a1b-0861e5b81734" providerId="ADAL" clId="{17C069CC-1CDE-4772-9BE2-1F2E8C5EDFFD}" dt="2019-08-16T08:25:56.386" v="1927" actId="1076"/>
          <ac:picMkLst>
            <pc:docMk/>
            <pc:sldMk cId="180973289" sldId="260"/>
            <ac:picMk id="7" creationId="{03EB1888-0161-48EB-92FB-1DD9A79E2D0A}"/>
          </ac:picMkLst>
        </pc:picChg>
        <pc:picChg chg="add mod">
          <ac:chgData name="Erco Argante" userId="1258dd5c-100a-4373-8a1b-0861e5b81734" providerId="ADAL" clId="{17C069CC-1CDE-4772-9BE2-1F2E8C5EDFFD}" dt="2019-08-16T08:25:58.875" v="1928" actId="1076"/>
          <ac:picMkLst>
            <pc:docMk/>
            <pc:sldMk cId="180973289" sldId="260"/>
            <ac:picMk id="9" creationId="{9DF60EE3-C3F4-4ECC-9E06-8FFFCBEDD4D3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20:00:03.948" v="3191" actId="1076"/>
        <pc:sldMkLst>
          <pc:docMk/>
          <pc:sldMk cId="2443140366" sldId="261"/>
        </pc:sldMkLst>
        <pc:spChg chg="mod">
          <ac:chgData name="Erco Argante" userId="1258dd5c-100a-4373-8a1b-0861e5b81734" providerId="ADAL" clId="{17C069CC-1CDE-4772-9BE2-1F2E8C5EDFFD}" dt="2019-08-16T06:22:08.835" v="909" actId="1076"/>
          <ac:spMkLst>
            <pc:docMk/>
            <pc:sldMk cId="2443140366" sldId="261"/>
            <ac:spMk id="2" creationId="{1E429A68-1B71-410F-A485-05F4B4A795E5}"/>
          </ac:spMkLst>
        </pc:spChg>
        <pc:spChg chg="del">
          <ac:chgData name="Erco Argante" userId="1258dd5c-100a-4373-8a1b-0861e5b81734" providerId="ADAL" clId="{17C069CC-1CDE-4772-9BE2-1F2E8C5EDFFD}" dt="2019-08-16T06:23:36.371" v="917"/>
          <ac:spMkLst>
            <pc:docMk/>
            <pc:sldMk cId="2443140366" sldId="261"/>
            <ac:spMk id="3" creationId="{9AFA5D00-C239-4DEA-A3C3-369A964679B7}"/>
          </ac:spMkLst>
        </pc:spChg>
        <pc:spChg chg="add mod">
          <ac:chgData name="Erco Argante" userId="1258dd5c-100a-4373-8a1b-0861e5b81734" providerId="ADAL" clId="{17C069CC-1CDE-4772-9BE2-1F2E8C5EDFFD}" dt="2019-08-25T20:00:03.948" v="3191" actId="1076"/>
          <ac:spMkLst>
            <pc:docMk/>
            <pc:sldMk cId="2443140366" sldId="261"/>
            <ac:spMk id="6" creationId="{673DEBA3-B12C-4C03-A8C8-6B54E90917E7}"/>
          </ac:spMkLst>
        </pc:spChg>
        <pc:spChg chg="add mod">
          <ac:chgData name="Erco Argante" userId="1258dd5c-100a-4373-8a1b-0861e5b81734" providerId="ADAL" clId="{17C069CC-1CDE-4772-9BE2-1F2E8C5EDFFD}" dt="2019-08-16T06:26:35.671" v="960" actId="20577"/>
          <ac:spMkLst>
            <pc:docMk/>
            <pc:sldMk cId="2443140366" sldId="261"/>
            <ac:spMk id="11" creationId="{428C9AB7-15EF-4BDD-8F89-49C66CC39073}"/>
          </ac:spMkLst>
        </pc:spChg>
        <pc:spChg chg="add mod">
          <ac:chgData name="Erco Argante" userId="1258dd5c-100a-4373-8a1b-0861e5b81734" providerId="ADAL" clId="{17C069CC-1CDE-4772-9BE2-1F2E8C5EDFFD}" dt="2019-08-16T06:27:24.182" v="973"/>
          <ac:spMkLst>
            <pc:docMk/>
            <pc:sldMk cId="2443140366" sldId="261"/>
            <ac:spMk id="12" creationId="{062D39E6-4745-482C-BDC2-E3924D492119}"/>
          </ac:spMkLst>
        </pc:spChg>
        <pc:picChg chg="add mod">
          <ac:chgData name="Erco Argante" userId="1258dd5c-100a-4373-8a1b-0861e5b81734" providerId="ADAL" clId="{17C069CC-1CDE-4772-9BE2-1F2E8C5EDFFD}" dt="2019-08-16T06:24:17.172" v="923" actId="14100"/>
          <ac:picMkLst>
            <pc:docMk/>
            <pc:sldMk cId="2443140366" sldId="261"/>
            <ac:picMk id="1026" creationId="{258B6AD5-9578-4AF3-B99C-E5CFF13E91CC}"/>
          </ac:picMkLst>
        </pc:picChg>
        <pc:picChg chg="add mod">
          <ac:chgData name="Erco Argante" userId="1258dd5c-100a-4373-8a1b-0861e5b81734" providerId="ADAL" clId="{17C069CC-1CDE-4772-9BE2-1F2E8C5EDFFD}" dt="2019-08-16T06:24:26.484" v="925" actId="1076"/>
          <ac:picMkLst>
            <pc:docMk/>
            <pc:sldMk cId="2443140366" sldId="261"/>
            <ac:picMk id="1028" creationId="{AA697328-8D6D-4512-A007-81CCD818C40F}"/>
          </ac:picMkLst>
        </pc:picChg>
        <pc:picChg chg="add del mod">
          <ac:chgData name="Erco Argante" userId="1258dd5c-100a-4373-8a1b-0861e5b81734" providerId="ADAL" clId="{17C069CC-1CDE-4772-9BE2-1F2E8C5EDFFD}" dt="2019-08-16T06:24:07.053" v="920" actId="478"/>
          <ac:picMkLst>
            <pc:docMk/>
            <pc:sldMk cId="2443140366" sldId="261"/>
            <ac:picMk id="1030" creationId="{E99558B2-C5D0-43CF-BFA2-A4B2E09D977D}"/>
          </ac:picMkLst>
        </pc:picChg>
        <pc:picChg chg="add del">
          <ac:chgData name="Erco Argante" userId="1258dd5c-100a-4373-8a1b-0861e5b81734" providerId="ADAL" clId="{17C069CC-1CDE-4772-9BE2-1F2E8C5EDFFD}" dt="2019-08-16T06:24:03.708" v="919" actId="478"/>
          <ac:picMkLst>
            <pc:docMk/>
            <pc:sldMk cId="2443140366" sldId="261"/>
            <ac:picMk id="1032" creationId="{C6AC6ADB-16DB-4716-8DC6-98B293D87D75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20:07:42.645" v="3399" actId="1076"/>
        <pc:sldMkLst>
          <pc:docMk/>
          <pc:sldMk cId="2022456485" sldId="262"/>
        </pc:sldMkLst>
        <pc:spChg chg="mod">
          <ac:chgData name="Erco Argante" userId="1258dd5c-100a-4373-8a1b-0861e5b81734" providerId="ADAL" clId="{17C069CC-1CDE-4772-9BE2-1F2E8C5EDFFD}" dt="2019-08-16T06:28:08.124" v="993" actId="20577"/>
          <ac:spMkLst>
            <pc:docMk/>
            <pc:sldMk cId="2022456485" sldId="262"/>
            <ac:spMk id="2" creationId="{1E429A68-1B71-410F-A485-05F4B4A795E5}"/>
          </ac:spMkLst>
        </pc:spChg>
        <pc:spChg chg="add mod">
          <ac:chgData name="Erco Argante" userId="1258dd5c-100a-4373-8a1b-0861e5b81734" providerId="ADAL" clId="{17C069CC-1CDE-4772-9BE2-1F2E8C5EDFFD}" dt="2019-08-19T12:52:45.394" v="2474" actId="1076"/>
          <ac:spMkLst>
            <pc:docMk/>
            <pc:sldMk cId="2022456485" sldId="262"/>
            <ac:spMk id="3" creationId="{354FF2AF-00E2-433F-9A07-07CA3D0098E6}"/>
          </ac:spMkLst>
        </pc:spChg>
        <pc:spChg chg="add del">
          <ac:chgData name="Erco Argante" userId="1258dd5c-100a-4373-8a1b-0861e5b81734" providerId="ADAL" clId="{17C069CC-1CDE-4772-9BE2-1F2E8C5EDFFD}" dt="2019-08-25T20:00:12.225" v="3193"/>
          <ac:spMkLst>
            <pc:docMk/>
            <pc:sldMk cId="2022456485" sldId="262"/>
            <ac:spMk id="6" creationId="{7D4E2594-E4D3-4575-B2E5-E20636EC3AF5}"/>
          </ac:spMkLst>
        </pc:spChg>
        <pc:spChg chg="add del mod">
          <ac:chgData name="Erco Argante" userId="1258dd5c-100a-4373-8a1b-0861e5b81734" providerId="ADAL" clId="{17C069CC-1CDE-4772-9BE2-1F2E8C5EDFFD}" dt="2019-08-25T19:46:11.551" v="3022" actId="478"/>
          <ac:spMkLst>
            <pc:docMk/>
            <pc:sldMk cId="2022456485" sldId="262"/>
            <ac:spMk id="6" creationId="{8C887ADE-130B-4F6B-BEC9-6180FDDA38B6}"/>
          </ac:spMkLst>
        </pc:spChg>
        <pc:spChg chg="add mod">
          <ac:chgData name="Erco Argante" userId="1258dd5c-100a-4373-8a1b-0861e5b81734" providerId="ADAL" clId="{17C069CC-1CDE-4772-9BE2-1F2E8C5EDFFD}" dt="2019-08-25T20:05:45.061" v="3357" actId="14100"/>
          <ac:spMkLst>
            <pc:docMk/>
            <pc:sldMk cId="2022456485" sldId="262"/>
            <ac:spMk id="9" creationId="{DF6AA066-E726-4DDD-91DD-4D53F781963A}"/>
          </ac:spMkLst>
        </pc:spChg>
        <pc:spChg chg="add mod">
          <ac:chgData name="Erco Argante" userId="1258dd5c-100a-4373-8a1b-0861e5b81734" providerId="ADAL" clId="{17C069CC-1CDE-4772-9BE2-1F2E8C5EDFFD}" dt="2019-08-25T20:07:28.075" v="3395" actId="20577"/>
          <ac:spMkLst>
            <pc:docMk/>
            <pc:sldMk cId="2022456485" sldId="262"/>
            <ac:spMk id="11" creationId="{0175F978-9178-4E56-ACFC-EB1500543DA9}"/>
          </ac:spMkLst>
        </pc:spChg>
        <pc:spChg chg="add mod">
          <ac:chgData name="Erco Argante" userId="1258dd5c-100a-4373-8a1b-0861e5b81734" providerId="ADAL" clId="{17C069CC-1CDE-4772-9BE2-1F2E8C5EDFFD}" dt="2019-08-25T20:05:48.637" v="3358" actId="1076"/>
          <ac:spMkLst>
            <pc:docMk/>
            <pc:sldMk cId="2022456485" sldId="262"/>
            <ac:spMk id="12" creationId="{FBBCE5E9-B011-4B96-8BD6-48805D50E78C}"/>
          </ac:spMkLst>
        </pc:spChg>
        <pc:spChg chg="add mod">
          <ac:chgData name="Erco Argante" userId="1258dd5c-100a-4373-8a1b-0861e5b81734" providerId="ADAL" clId="{17C069CC-1CDE-4772-9BE2-1F2E8C5EDFFD}" dt="2019-08-25T20:07:13.604" v="3385" actId="20577"/>
          <ac:spMkLst>
            <pc:docMk/>
            <pc:sldMk cId="2022456485" sldId="262"/>
            <ac:spMk id="14" creationId="{DB097A0E-D324-41A2-9962-24CC6D562746}"/>
          </ac:spMkLst>
        </pc:spChg>
        <pc:picChg chg="add mod">
          <ac:chgData name="Erco Argante" userId="1258dd5c-100a-4373-8a1b-0861e5b81734" providerId="ADAL" clId="{17C069CC-1CDE-4772-9BE2-1F2E8C5EDFFD}" dt="2019-08-25T20:07:42.645" v="3399" actId="1076"/>
          <ac:picMkLst>
            <pc:docMk/>
            <pc:sldMk cId="2022456485" sldId="262"/>
            <ac:picMk id="13" creationId="{1A186915-A8EE-4EE5-BD92-706A0978EF86}"/>
          </ac:picMkLst>
        </pc:picChg>
        <pc:picChg chg="del">
          <ac:chgData name="Erco Argante" userId="1258dd5c-100a-4373-8a1b-0861e5b81734" providerId="ADAL" clId="{17C069CC-1CDE-4772-9BE2-1F2E8C5EDFFD}" dt="2019-08-16T06:24:31.936" v="926" actId="478"/>
          <ac:picMkLst>
            <pc:docMk/>
            <pc:sldMk cId="2022456485" sldId="262"/>
            <ac:picMk id="1026" creationId="{258B6AD5-9578-4AF3-B99C-E5CFF13E91CC}"/>
          </ac:picMkLst>
        </pc:picChg>
        <pc:picChg chg="del">
          <ac:chgData name="Erco Argante" userId="1258dd5c-100a-4373-8a1b-0861e5b81734" providerId="ADAL" clId="{17C069CC-1CDE-4772-9BE2-1F2E8C5EDFFD}" dt="2019-08-16T06:24:34.257" v="927" actId="478"/>
          <ac:picMkLst>
            <pc:docMk/>
            <pc:sldMk cId="2022456485" sldId="262"/>
            <ac:picMk id="1028" creationId="{AA697328-8D6D-4512-A007-81CCD818C40F}"/>
          </ac:picMkLst>
        </pc:picChg>
        <pc:picChg chg="mod">
          <ac:chgData name="Erco Argante" userId="1258dd5c-100a-4373-8a1b-0861e5b81734" providerId="ADAL" clId="{17C069CC-1CDE-4772-9BE2-1F2E8C5EDFFD}" dt="2019-08-16T06:28:28.477" v="996" actId="1076"/>
          <ac:picMkLst>
            <pc:docMk/>
            <pc:sldMk cId="2022456485" sldId="262"/>
            <ac:picMk id="1030" creationId="{E99558B2-C5D0-43CF-BFA2-A4B2E09D977D}"/>
          </ac:picMkLst>
        </pc:picChg>
        <pc:picChg chg="mod">
          <ac:chgData name="Erco Argante" userId="1258dd5c-100a-4373-8a1b-0861e5b81734" providerId="ADAL" clId="{17C069CC-1CDE-4772-9BE2-1F2E8C5EDFFD}" dt="2019-08-16T06:28:17.643" v="994" actId="14100"/>
          <ac:picMkLst>
            <pc:docMk/>
            <pc:sldMk cId="2022456485" sldId="262"/>
            <ac:picMk id="1032" creationId="{C6AC6ADB-16DB-4716-8DC6-98B293D87D75}"/>
          </ac:picMkLst>
        </pc:picChg>
        <pc:cxnChg chg="add del mod">
          <ac:chgData name="Erco Argante" userId="1258dd5c-100a-4373-8a1b-0861e5b81734" providerId="ADAL" clId="{17C069CC-1CDE-4772-9BE2-1F2E8C5EDFFD}" dt="2019-08-25T19:46:19.852" v="3024" actId="11529"/>
          <ac:cxnSpMkLst>
            <pc:docMk/>
            <pc:sldMk cId="2022456485" sldId="262"/>
            <ac:cxnSpMk id="8" creationId="{646A0427-3D57-4A96-8358-29DE1B3E5BAF}"/>
          </ac:cxnSpMkLst>
        </pc:cxnChg>
      </pc:sldChg>
      <pc:sldChg chg="addSp modSp add">
        <pc:chgData name="Erco Argante" userId="1258dd5c-100a-4373-8a1b-0861e5b81734" providerId="ADAL" clId="{17C069CC-1CDE-4772-9BE2-1F2E8C5EDFFD}" dt="2019-08-24T09:42:22.168" v="3014" actId="11529"/>
        <pc:sldMkLst>
          <pc:docMk/>
          <pc:sldMk cId="2596311504" sldId="263"/>
        </pc:sldMkLst>
        <pc:spChg chg="mod">
          <ac:chgData name="Erco Argante" userId="1258dd5c-100a-4373-8a1b-0861e5b81734" providerId="ADAL" clId="{17C069CC-1CDE-4772-9BE2-1F2E8C5EDFFD}" dt="2019-08-24T09:38:12.078" v="2937" actId="1076"/>
          <ac:spMkLst>
            <pc:docMk/>
            <pc:sldMk cId="2596311504" sldId="263"/>
            <ac:spMk id="2" creationId="{C9F4A428-B765-44D1-BA94-272E8B1F4F2B}"/>
          </ac:spMkLst>
        </pc:spChg>
        <pc:spChg chg="mod">
          <ac:chgData name="Erco Argante" userId="1258dd5c-100a-4373-8a1b-0861e5b81734" providerId="ADAL" clId="{17C069CC-1CDE-4772-9BE2-1F2E8C5EDFFD}" dt="2019-08-24T09:41:13.920" v="3009" actId="20577"/>
          <ac:spMkLst>
            <pc:docMk/>
            <pc:sldMk cId="2596311504" sldId="263"/>
            <ac:spMk id="3" creationId="{A4A0AB96-7E22-4133-B10D-7BD4304ED58C}"/>
          </ac:spMkLst>
        </pc:spChg>
        <pc:spChg chg="add mod">
          <ac:chgData name="Erco Argante" userId="1258dd5c-100a-4373-8a1b-0861e5b81734" providerId="ADAL" clId="{17C069CC-1CDE-4772-9BE2-1F2E8C5EDFFD}" dt="2019-08-24T09:42:08.930" v="3013" actId="11529"/>
          <ac:spMkLst>
            <pc:docMk/>
            <pc:sldMk cId="2596311504" sldId="263"/>
            <ac:spMk id="7" creationId="{A5576AA3-52F3-4C08-9AD1-7DA6093FDBF5}"/>
          </ac:spMkLst>
        </pc:spChg>
        <pc:spChg chg="add mod">
          <ac:chgData name="Erco Argante" userId="1258dd5c-100a-4373-8a1b-0861e5b81734" providerId="ADAL" clId="{17C069CC-1CDE-4772-9BE2-1F2E8C5EDFFD}" dt="2019-08-24T09:42:22.168" v="3014" actId="11529"/>
          <ac:spMkLst>
            <pc:docMk/>
            <pc:sldMk cId="2596311504" sldId="263"/>
            <ac:spMk id="9" creationId="{9242A75B-743D-4079-A9EB-9C203128E558}"/>
          </ac:spMkLst>
        </pc:spChg>
        <pc:picChg chg="add mod">
          <ac:chgData name="Erco Argante" userId="1258dd5c-100a-4373-8a1b-0861e5b81734" providerId="ADAL" clId="{17C069CC-1CDE-4772-9BE2-1F2E8C5EDFFD}" dt="2019-08-24T09:41:42.904" v="3010" actId="1076"/>
          <ac:picMkLst>
            <pc:docMk/>
            <pc:sldMk cId="2596311504" sldId="263"/>
            <ac:picMk id="6" creationId="{4B92BA53-FD8A-4C4B-A48D-7981A60701F1}"/>
          </ac:picMkLst>
        </pc:picChg>
        <pc:picChg chg="add mod">
          <ac:chgData name="Erco Argante" userId="1258dd5c-100a-4373-8a1b-0861e5b81734" providerId="ADAL" clId="{17C069CC-1CDE-4772-9BE2-1F2E8C5EDFFD}" dt="2019-08-24T09:41:44.835" v="3011" actId="1076"/>
          <ac:picMkLst>
            <pc:docMk/>
            <pc:sldMk cId="2596311504" sldId="263"/>
            <ac:picMk id="8" creationId="{81CCC049-AD31-4B5C-8F66-3EA708A222C4}"/>
          </ac:picMkLst>
        </pc:picChg>
        <pc:picChg chg="add mod">
          <ac:chgData name="Erco Argante" userId="1258dd5c-100a-4373-8a1b-0861e5b81734" providerId="ADAL" clId="{17C069CC-1CDE-4772-9BE2-1F2E8C5EDFFD}" dt="2019-08-24T09:41:47.376" v="3012" actId="1076"/>
          <ac:picMkLst>
            <pc:docMk/>
            <pc:sldMk cId="2596311504" sldId="263"/>
            <ac:picMk id="1026" creationId="{C8570B03-1C28-4742-9AB7-CC523D8F08C8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19:47:53.435" v="3031" actId="1076"/>
        <pc:sldMkLst>
          <pc:docMk/>
          <pc:sldMk cId="2900831107" sldId="264"/>
        </pc:sldMkLst>
        <pc:spChg chg="mod">
          <ac:chgData name="Erco Argante" userId="1258dd5c-100a-4373-8a1b-0861e5b81734" providerId="ADAL" clId="{17C069CC-1CDE-4772-9BE2-1F2E8C5EDFFD}" dt="2019-08-16T08:54:34.617" v="2016" actId="1076"/>
          <ac:spMkLst>
            <pc:docMk/>
            <pc:sldMk cId="2900831107" sldId="264"/>
            <ac:spMk id="2" creationId="{AA03633E-0A32-492D-B9FA-D4B256C13455}"/>
          </ac:spMkLst>
        </pc:spChg>
        <pc:spChg chg="del">
          <ac:chgData name="Erco Argante" userId="1258dd5c-100a-4373-8a1b-0861e5b81734" providerId="ADAL" clId="{17C069CC-1CDE-4772-9BE2-1F2E8C5EDFFD}" dt="2019-08-16T08:54:23.328" v="2013"/>
          <ac:spMkLst>
            <pc:docMk/>
            <pc:sldMk cId="2900831107" sldId="264"/>
            <ac:spMk id="3" creationId="{92C422AC-3782-4125-ACDA-7ABC9DAD658F}"/>
          </ac:spMkLst>
        </pc:spChg>
        <pc:spChg chg="add mod">
          <ac:chgData name="Erco Argante" userId="1258dd5c-100a-4373-8a1b-0861e5b81734" providerId="ADAL" clId="{17C069CC-1CDE-4772-9BE2-1F2E8C5EDFFD}" dt="2019-08-25T19:47:53.435" v="3031" actId="1076"/>
          <ac:spMkLst>
            <pc:docMk/>
            <pc:sldMk cId="2900831107" sldId="264"/>
            <ac:spMk id="3" creationId="{F06C44CC-DFF7-4F76-9194-2CDC483F18B9}"/>
          </ac:spMkLst>
        </pc:spChg>
        <pc:spChg chg="add del mod">
          <ac:chgData name="Erco Argante" userId="1258dd5c-100a-4373-8a1b-0861e5b81734" providerId="ADAL" clId="{17C069CC-1CDE-4772-9BE2-1F2E8C5EDFFD}" dt="2019-08-16T09:39:42.716" v="2088" actId="478"/>
          <ac:spMkLst>
            <pc:docMk/>
            <pc:sldMk cId="2900831107" sldId="264"/>
            <ac:spMk id="7" creationId="{D6A1B75E-5BD8-4C35-9B6C-FE51160AB6FD}"/>
          </ac:spMkLst>
        </pc:spChg>
        <pc:picChg chg="add mod">
          <ac:chgData name="Erco Argante" userId="1258dd5c-100a-4373-8a1b-0861e5b81734" providerId="ADAL" clId="{17C069CC-1CDE-4772-9BE2-1F2E8C5EDFFD}" dt="2019-08-16T09:01:02.658" v="2036" actId="1076"/>
          <ac:picMkLst>
            <pc:docMk/>
            <pc:sldMk cId="2900831107" sldId="264"/>
            <ac:picMk id="6" creationId="{F2815405-4FAA-4431-AD62-17C10B99A2A7}"/>
          </ac:picMkLst>
        </pc:picChg>
        <pc:picChg chg="add mod">
          <ac:chgData name="Erco Argante" userId="1258dd5c-100a-4373-8a1b-0861e5b81734" providerId="ADAL" clId="{17C069CC-1CDE-4772-9BE2-1F2E8C5EDFFD}" dt="2019-08-16T09:00:57.375" v="2035" actId="14100"/>
          <ac:picMkLst>
            <pc:docMk/>
            <pc:sldMk cId="2900831107" sldId="264"/>
            <ac:picMk id="2050" creationId="{69264C0A-A0AA-49B7-8767-DA9A277C1758}"/>
          </ac:picMkLst>
        </pc:picChg>
        <pc:picChg chg="add mod ord">
          <ac:chgData name="Erco Argante" userId="1258dd5c-100a-4373-8a1b-0861e5b81734" providerId="ADAL" clId="{17C069CC-1CDE-4772-9BE2-1F2E8C5EDFFD}" dt="2019-08-16T09:01:25.399" v="2042" actId="166"/>
          <ac:picMkLst>
            <pc:docMk/>
            <pc:sldMk cId="2900831107" sldId="264"/>
            <ac:picMk id="2052" creationId="{0B738FA9-6037-4085-8AFE-A75F9019B48D}"/>
          </ac:picMkLst>
        </pc:picChg>
        <pc:picChg chg="add del">
          <ac:chgData name="Erco Argante" userId="1258dd5c-100a-4373-8a1b-0861e5b81734" providerId="ADAL" clId="{17C069CC-1CDE-4772-9BE2-1F2E8C5EDFFD}" dt="2019-08-16T08:57:57.666" v="2023" actId="478"/>
          <ac:picMkLst>
            <pc:docMk/>
            <pc:sldMk cId="2900831107" sldId="264"/>
            <ac:picMk id="2054" creationId="{8055E9DC-586B-4F79-A1AF-1AAEAEF9D1EF}"/>
          </ac:picMkLst>
        </pc:picChg>
        <pc:picChg chg="add mod">
          <ac:chgData name="Erco Argante" userId="1258dd5c-100a-4373-8a1b-0861e5b81734" providerId="ADAL" clId="{17C069CC-1CDE-4772-9BE2-1F2E8C5EDFFD}" dt="2019-08-16T09:01:21.975" v="2041" actId="1076"/>
          <ac:picMkLst>
            <pc:docMk/>
            <pc:sldMk cId="2900831107" sldId="264"/>
            <ac:picMk id="2056" creationId="{B7397D7D-2166-436C-B30A-9733CEDCA0C7}"/>
          </ac:picMkLst>
        </pc:picChg>
        <pc:picChg chg="add del mod">
          <ac:chgData name="Erco Argante" userId="1258dd5c-100a-4373-8a1b-0861e5b81734" providerId="ADAL" clId="{17C069CC-1CDE-4772-9BE2-1F2E8C5EDFFD}" dt="2019-08-16T09:39:39.480" v="2087" actId="478"/>
          <ac:picMkLst>
            <pc:docMk/>
            <pc:sldMk cId="2900831107" sldId="264"/>
            <ac:picMk id="2058" creationId="{A1B72F00-DAA0-4B48-A3CF-7563EEB7F9FA}"/>
          </ac:picMkLst>
        </pc:picChg>
      </pc:sldChg>
      <pc:sldChg chg="addSp delSp modSp add">
        <pc:chgData name="Erco Argante" userId="1258dd5c-100a-4373-8a1b-0861e5b81734" providerId="ADAL" clId="{17C069CC-1CDE-4772-9BE2-1F2E8C5EDFFD}" dt="2019-08-16T09:39:35.177" v="2086" actId="20577"/>
        <pc:sldMkLst>
          <pc:docMk/>
          <pc:sldMk cId="551958139" sldId="265"/>
        </pc:sldMkLst>
        <pc:spChg chg="mod">
          <ac:chgData name="Erco Argante" userId="1258dd5c-100a-4373-8a1b-0861e5b81734" providerId="ADAL" clId="{17C069CC-1CDE-4772-9BE2-1F2E8C5EDFFD}" dt="2019-08-16T09:39:05.110" v="2068" actId="1076"/>
          <ac:spMkLst>
            <pc:docMk/>
            <pc:sldMk cId="551958139" sldId="265"/>
            <ac:spMk id="7" creationId="{D6A1B75E-5BD8-4C35-9B6C-FE51160AB6FD}"/>
          </ac:spMkLst>
        </pc:spChg>
        <pc:spChg chg="add mod">
          <ac:chgData name="Erco Argante" userId="1258dd5c-100a-4373-8a1b-0861e5b81734" providerId="ADAL" clId="{17C069CC-1CDE-4772-9BE2-1F2E8C5EDFFD}" dt="2019-08-16T09:38:17.273" v="2057" actId="478"/>
          <ac:spMkLst>
            <pc:docMk/>
            <pc:sldMk cId="551958139" sldId="265"/>
            <ac:spMk id="8" creationId="{D5664E55-8089-4B08-9D21-DC8AAC0AE500}"/>
          </ac:spMkLst>
        </pc:spChg>
        <pc:spChg chg="add mod">
          <ac:chgData name="Erco Argante" userId="1258dd5c-100a-4373-8a1b-0861e5b81734" providerId="ADAL" clId="{17C069CC-1CDE-4772-9BE2-1F2E8C5EDFFD}" dt="2019-08-16T09:39:35.177" v="2086" actId="20577"/>
          <ac:spMkLst>
            <pc:docMk/>
            <pc:sldMk cId="551958139" sldId="265"/>
            <ac:spMk id="16" creationId="{A715B856-D537-4D01-8F12-E1446E2C0D71}"/>
          </ac:spMkLst>
        </pc:spChg>
        <pc:picChg chg="del">
          <ac:chgData name="Erco Argante" userId="1258dd5c-100a-4373-8a1b-0861e5b81734" providerId="ADAL" clId="{17C069CC-1CDE-4772-9BE2-1F2E8C5EDFFD}" dt="2019-08-16T09:38:21.085" v="2059" actId="478"/>
          <ac:picMkLst>
            <pc:docMk/>
            <pc:sldMk cId="551958139" sldId="265"/>
            <ac:picMk id="6" creationId="{F2815405-4FAA-4431-AD62-17C10B99A2A7}"/>
          </ac:picMkLst>
        </pc:picChg>
        <pc:picChg chg="del">
          <ac:chgData name="Erco Argante" userId="1258dd5c-100a-4373-8a1b-0861e5b81734" providerId="ADAL" clId="{17C069CC-1CDE-4772-9BE2-1F2E8C5EDFFD}" dt="2019-08-16T09:38:19.263" v="2058" actId="478"/>
          <ac:picMkLst>
            <pc:docMk/>
            <pc:sldMk cId="551958139" sldId="265"/>
            <ac:picMk id="2050" creationId="{69264C0A-A0AA-49B7-8767-DA9A277C1758}"/>
          </ac:picMkLst>
        </pc:picChg>
        <pc:picChg chg="del">
          <ac:chgData name="Erco Argante" userId="1258dd5c-100a-4373-8a1b-0861e5b81734" providerId="ADAL" clId="{17C069CC-1CDE-4772-9BE2-1F2E8C5EDFFD}" dt="2019-08-16T09:38:17.273" v="2057" actId="478"/>
          <ac:picMkLst>
            <pc:docMk/>
            <pc:sldMk cId="551958139" sldId="265"/>
            <ac:picMk id="2052" creationId="{0B738FA9-6037-4085-8AFE-A75F9019B48D}"/>
          </ac:picMkLst>
        </pc:picChg>
        <pc:picChg chg="del">
          <ac:chgData name="Erco Argante" userId="1258dd5c-100a-4373-8a1b-0861e5b81734" providerId="ADAL" clId="{17C069CC-1CDE-4772-9BE2-1F2E8C5EDFFD}" dt="2019-08-16T09:38:28.444" v="2060" actId="478"/>
          <ac:picMkLst>
            <pc:docMk/>
            <pc:sldMk cId="551958139" sldId="265"/>
            <ac:picMk id="2056" creationId="{B7397D7D-2166-436C-B30A-9733CEDCA0C7}"/>
          </ac:picMkLst>
        </pc:picChg>
        <pc:picChg chg="mod">
          <ac:chgData name="Erco Argante" userId="1258dd5c-100a-4373-8a1b-0861e5b81734" providerId="ADAL" clId="{17C069CC-1CDE-4772-9BE2-1F2E8C5EDFFD}" dt="2019-08-16T09:39:01.697" v="2067" actId="1076"/>
          <ac:picMkLst>
            <pc:docMk/>
            <pc:sldMk cId="551958139" sldId="265"/>
            <ac:picMk id="2058" creationId="{A1B72F00-DAA0-4B48-A3CF-7563EEB7F9FA}"/>
          </ac:picMkLst>
        </pc:picChg>
        <pc:picChg chg="add mod">
          <ac:chgData name="Erco Argante" userId="1258dd5c-100a-4373-8a1b-0861e5b81734" providerId="ADAL" clId="{17C069CC-1CDE-4772-9BE2-1F2E8C5EDFFD}" dt="2019-08-16T09:39:12.517" v="2071" actId="1076"/>
          <ac:picMkLst>
            <pc:docMk/>
            <pc:sldMk cId="551958139" sldId="265"/>
            <ac:picMk id="4098" creationId="{9E39930F-3F9F-4813-BE5D-B9C680925960}"/>
          </ac:picMkLst>
        </pc:picChg>
      </pc:sldChg>
      <pc:sldChg chg="addSp modSp add">
        <pc:chgData name="Erco Argante" userId="1258dd5c-100a-4373-8a1b-0861e5b81734" providerId="ADAL" clId="{17C069CC-1CDE-4772-9BE2-1F2E8C5EDFFD}" dt="2019-08-16T13:19:39.397" v="2222" actId="20577"/>
        <pc:sldMkLst>
          <pc:docMk/>
          <pc:sldMk cId="1246706039" sldId="266"/>
        </pc:sldMkLst>
        <pc:spChg chg="add mod">
          <ac:chgData name="Erco Argante" userId="1258dd5c-100a-4373-8a1b-0861e5b81734" providerId="ADAL" clId="{17C069CC-1CDE-4772-9BE2-1F2E8C5EDFFD}" dt="2019-08-16T09:49:18.748" v="2093" actId="1582"/>
          <ac:spMkLst>
            <pc:docMk/>
            <pc:sldMk cId="1246706039" sldId="266"/>
            <ac:spMk id="3" creationId="{26FA63A8-4F94-4D60-8BC9-53A3BE0E6077}"/>
          </ac:spMkLst>
        </pc:spChg>
        <pc:spChg chg="add mod">
          <ac:chgData name="Erco Argante" userId="1258dd5c-100a-4373-8a1b-0861e5b81734" providerId="ADAL" clId="{17C069CC-1CDE-4772-9BE2-1F2E8C5EDFFD}" dt="2019-08-16T09:49:42.916" v="2107" actId="1076"/>
          <ac:spMkLst>
            <pc:docMk/>
            <pc:sldMk cId="1246706039" sldId="266"/>
            <ac:spMk id="6" creationId="{15B4032B-96CB-4A0D-859F-F0ACDC2728A1}"/>
          </ac:spMkLst>
        </pc:spChg>
        <pc:spChg chg="mod">
          <ac:chgData name="Erco Argante" userId="1258dd5c-100a-4373-8a1b-0861e5b81734" providerId="ADAL" clId="{17C069CC-1CDE-4772-9BE2-1F2E8C5EDFFD}" dt="2019-08-16T13:19:39.397" v="2222" actId="20577"/>
          <ac:spMkLst>
            <pc:docMk/>
            <pc:sldMk cId="1246706039" sldId="266"/>
            <ac:spMk id="16" creationId="{A715B856-D537-4D01-8F12-E1446E2C0D71}"/>
          </ac:spMkLst>
        </pc:spChg>
      </pc:sldChg>
      <pc:sldChg chg="addSp delSp modSp add">
        <pc:chgData name="Erco Argante" userId="1258dd5c-100a-4373-8a1b-0861e5b81734" providerId="ADAL" clId="{17C069CC-1CDE-4772-9BE2-1F2E8C5EDFFD}" dt="2019-08-25T19:51:06.337" v="3077" actId="1076"/>
        <pc:sldMkLst>
          <pc:docMk/>
          <pc:sldMk cId="3311932268" sldId="267"/>
        </pc:sldMkLst>
        <pc:spChg chg="mod">
          <ac:chgData name="Erco Argante" userId="1258dd5c-100a-4373-8a1b-0861e5b81734" providerId="ADAL" clId="{17C069CC-1CDE-4772-9BE2-1F2E8C5EDFFD}" dt="2019-08-16T13:25:21.718" v="2270" actId="1076"/>
          <ac:spMkLst>
            <pc:docMk/>
            <pc:sldMk cId="3311932268" sldId="267"/>
            <ac:spMk id="2" creationId="{74DA7882-B0D3-422F-B272-B2653760F7C0}"/>
          </ac:spMkLst>
        </pc:spChg>
        <pc:spChg chg="add del mod">
          <ac:chgData name="Erco Argante" userId="1258dd5c-100a-4373-8a1b-0861e5b81734" providerId="ADAL" clId="{17C069CC-1CDE-4772-9BE2-1F2E8C5EDFFD}" dt="2019-08-25T19:51:06.337" v="3077" actId="1076"/>
          <ac:spMkLst>
            <pc:docMk/>
            <pc:sldMk cId="3311932268" sldId="267"/>
            <ac:spMk id="3" creationId="{9B79C130-BB4C-48E7-81F4-DA321770F9F3}"/>
          </ac:spMkLst>
        </pc:spChg>
        <pc:picChg chg="add del mod">
          <ac:chgData name="Erco Argante" userId="1258dd5c-100a-4373-8a1b-0861e5b81734" providerId="ADAL" clId="{17C069CC-1CDE-4772-9BE2-1F2E8C5EDFFD}" dt="2019-08-16T13:24:53.963" v="2224"/>
          <ac:picMkLst>
            <pc:docMk/>
            <pc:sldMk cId="3311932268" sldId="267"/>
            <ac:picMk id="7" creationId="{AFE5B31B-BAF0-4EF7-8B43-B17C971785FB}"/>
          </ac:picMkLst>
        </pc:picChg>
        <pc:picChg chg="add mod">
          <ac:chgData name="Erco Argante" userId="1258dd5c-100a-4373-8a1b-0861e5b81734" providerId="ADAL" clId="{17C069CC-1CDE-4772-9BE2-1F2E8C5EDFFD}" dt="2019-08-16T13:25:28.310" v="2272" actId="1076"/>
          <ac:picMkLst>
            <pc:docMk/>
            <pc:sldMk cId="3311932268" sldId="267"/>
            <ac:picMk id="9" creationId="{E4E92489-3281-4243-A3ED-43494E838A42}"/>
          </ac:picMkLst>
        </pc:picChg>
      </pc:sldChg>
      <pc:sldMasterChg chg="modSldLayout">
        <pc:chgData name="Erco Argante" userId="1258dd5c-100a-4373-8a1b-0861e5b81734" providerId="ADAL" clId="{17C069CC-1CDE-4772-9BE2-1F2E8C5EDFFD}" dt="2019-08-16T05:40:31.081" v="5"/>
        <pc:sldMasterMkLst>
          <pc:docMk/>
          <pc:sldMasterMk cId="4102090644" sldId="2147483660"/>
        </pc:sldMasterMkLst>
        <pc:sldLayoutChg chg="delSp modSp">
          <pc:chgData name="Erco Argante" userId="1258dd5c-100a-4373-8a1b-0861e5b81734" providerId="ADAL" clId="{17C069CC-1CDE-4772-9BE2-1F2E8C5EDFFD}" dt="2019-08-16T05:40:31.081" v="5"/>
          <pc:sldLayoutMkLst>
            <pc:docMk/>
            <pc:sldMasterMk cId="4102090644" sldId="2147483660"/>
            <pc:sldLayoutMk cId="1674637440" sldId="2147483661"/>
          </pc:sldLayoutMkLst>
          <pc:spChg chg="del mod">
            <ac:chgData name="Erco Argante" userId="1258dd5c-100a-4373-8a1b-0861e5b81734" providerId="ADAL" clId="{17C069CC-1CDE-4772-9BE2-1F2E8C5EDFFD}" dt="2019-08-16T05:40:31.081" v="5"/>
            <ac:spMkLst>
              <pc:docMk/>
              <pc:sldMasterMk cId="4102090644" sldId="2147483660"/>
              <pc:sldLayoutMk cId="1674637440" sldId="2147483661"/>
              <ac:spMk id="7" creationId="{00000000-0000-0000-0000-000000000000}"/>
            </ac:spMkLst>
          </pc:spChg>
        </pc:sldLayoutChg>
      </pc:sldMasterChg>
    </pc:docChg>
  </pc:docChgLst>
  <pc:docChgLst>
    <pc:chgData name="Erco Argante" userId="1258dd5c-100a-4373-8a1b-0861e5b81734" providerId="ADAL" clId="{8A284906-D983-42F1-874B-FE3FF8AFE91C}"/>
    <pc:docChg chg="modSld">
      <pc:chgData name="Erco Argante" userId="1258dd5c-100a-4373-8a1b-0861e5b81734" providerId="ADAL" clId="{8A284906-D983-42F1-874B-FE3FF8AFE91C}" dt="2020-02-04T09:28:27.158" v="0" actId="20577"/>
      <pc:docMkLst>
        <pc:docMk/>
      </pc:docMkLst>
      <pc:sldChg chg="modSp">
        <pc:chgData name="Erco Argante" userId="1258dd5c-100a-4373-8a1b-0861e5b81734" providerId="ADAL" clId="{8A284906-D983-42F1-874B-FE3FF8AFE91C}" dt="2020-02-04T09:28:27.158" v="0" actId="20577"/>
        <pc:sldMkLst>
          <pc:docMk/>
          <pc:sldMk cId="3311287766" sldId="258"/>
        </pc:sldMkLst>
        <pc:spChg chg="mod">
          <ac:chgData name="Erco Argante" userId="1258dd5c-100a-4373-8a1b-0861e5b81734" providerId="ADAL" clId="{8A284906-D983-42F1-874B-FE3FF8AFE91C}" dt="2020-02-04T09:28:27.158" v="0" actId="20577"/>
          <ac:spMkLst>
            <pc:docMk/>
            <pc:sldMk cId="3311287766" sldId="258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91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6906052"/>
          </a:xfrm>
          <a:prstGeom prst="rect">
            <a:avLst/>
          </a:prstGeom>
        </p:spPr>
      </p:pic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 preferRelativeResize="0"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30 augustus 2020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188000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dirty="0"/>
              <a:t>Titel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 preferRelativeResize="0"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ML1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Main goal of ML1: </a:t>
            </a:r>
            <a:r>
              <a:rPr lang="en-GB" u="sng" dirty="0"/>
              <a:t>What is machine learning?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Details:</a:t>
            </a:r>
          </a:p>
          <a:p>
            <a:r>
              <a:rPr lang="en-GB" dirty="0"/>
              <a:t>the following ML algorithms:</a:t>
            </a:r>
          </a:p>
          <a:p>
            <a:pPr lvl="1"/>
            <a:r>
              <a:rPr lang="en-GB" dirty="0"/>
              <a:t>linear regression (workshop 1)</a:t>
            </a:r>
          </a:p>
          <a:p>
            <a:pPr lvl="1"/>
            <a:r>
              <a:rPr lang="en-GB" dirty="0"/>
              <a:t>logistic regression (workshop 2)</a:t>
            </a:r>
          </a:p>
          <a:p>
            <a:pPr lvl="1"/>
            <a:r>
              <a:rPr lang="en-GB" dirty="0"/>
              <a:t>random forests (workshop 4)</a:t>
            </a:r>
          </a:p>
          <a:p>
            <a:r>
              <a:rPr lang="en-GB" dirty="0"/>
              <a:t>data science pipeline (workshop 3)</a:t>
            </a:r>
          </a:p>
          <a:p>
            <a:r>
              <a:rPr lang="en-GB" dirty="0"/>
              <a:t>python + </a:t>
            </a:r>
            <a:r>
              <a:rPr lang="en-GB" dirty="0" err="1"/>
              <a:t>numpy</a:t>
            </a:r>
            <a:r>
              <a:rPr lang="en-GB" dirty="0"/>
              <a:t> + pandas + linear algebra</a:t>
            </a:r>
          </a:p>
          <a:p>
            <a:r>
              <a:rPr lang="en-GB" dirty="0"/>
              <a:t>industry standard tooling:</a:t>
            </a:r>
          </a:p>
          <a:p>
            <a:pPr lvl="1"/>
            <a:r>
              <a:rPr lang="en-GB" dirty="0" err="1"/>
              <a:t>Keras</a:t>
            </a:r>
            <a:r>
              <a:rPr lang="en-GB" dirty="0"/>
              <a:t>, Anaconda, Scikit-learn, </a:t>
            </a:r>
            <a:r>
              <a:rPr lang="en-GB" dirty="0" err="1"/>
              <a:t>Jupyter</a:t>
            </a:r>
            <a:r>
              <a:rPr lang="en-GB" dirty="0"/>
              <a:t>, Kaggle, Matplotlib, Seaborn, Google collab </a:t>
            </a:r>
          </a:p>
          <a:p>
            <a:r>
              <a:rPr lang="en-GB" dirty="0"/>
              <a:t>at least one individual extension based on personal interest (compulsory)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Mini-project: Kaggle Titanic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DE3-D9F0-4B68-94CD-81EA0B0CBCBC}" type="datetime4">
              <a:rPr lang="nl-NL" smtClean="0"/>
              <a:pPr/>
              <a:t>30 augustus 2020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128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B4E4-E8DB-4EBE-B354-847DCA2D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5597-B833-40DC-B442-B9BD2081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learning: fitting the model to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8D43-64F3-485D-B3DB-B56C61F8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12794-9B0C-4234-91C4-65C30B599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4DD19-62DB-4730-8212-83595B6E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85" y="3100796"/>
            <a:ext cx="10810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991-C05B-4C7F-A3B9-199784D2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E3B9-BA02-4B94-AFB2-1F57909C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9A99-37D8-4035-8B29-E3898ECA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F8B85-3CEB-4104-8F35-F68FA6BC7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CF6CA-6AD5-4B3A-AFD1-4931A126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77" y="1510143"/>
            <a:ext cx="6381245" cy="49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578-320A-4F5B-8557-ED4DF963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523E-E947-4DE9-99CB-0FA334CD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885007"/>
            <a:ext cx="9720000" cy="4771802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en-US" dirty="0"/>
              <a:t>Beware of local minima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C184-186F-4EAA-AFF3-384B5331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50E8D-C606-4242-9FC1-46B4A964C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B42E5-300C-4683-BEBA-6DD84EC5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21" y="1516392"/>
            <a:ext cx="8148506" cy="44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A105-AE90-4155-A166-C10BE1DD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153F-E125-4EAF-A1BA-B0A455A8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1FDF9-768B-4596-A5F6-3F7DF3E0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50F3D-B00A-4975-9D4D-EEE167D297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6B3B4-00E2-4EA5-A4CF-7959A838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2271197"/>
            <a:ext cx="11004000" cy="25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1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5729-8B62-4466-BF73-AC1886C3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B97A-94BB-432A-B105-AC1AFF68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711985"/>
            <a:ext cx="9720000" cy="4599041"/>
          </a:xfrm>
        </p:spPr>
        <p:txBody>
          <a:bodyPr/>
          <a:lstStyle/>
          <a:p>
            <a:r>
              <a:rPr lang="en-US" dirty="0"/>
              <a:t>add x</a:t>
            </a:r>
            <a:r>
              <a:rPr lang="en-US" baseline="-25000" dirty="0"/>
              <a:t>0</a:t>
            </a:r>
            <a:r>
              <a:rPr lang="en-US" dirty="0"/>
              <a:t> to allow uniform handling:</a:t>
            </a:r>
          </a:p>
          <a:p>
            <a:endParaRPr lang="nl-NL" dirty="0"/>
          </a:p>
          <a:p>
            <a:r>
              <a:rPr lang="en-US" dirty="0"/>
              <a:t>chain rule: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6F60-44EB-4406-A481-E250C9ED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33EB4-54FC-4924-BADF-E55C64883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E47F0-8470-4452-AD8F-C58889F7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3" y="3666643"/>
            <a:ext cx="853440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A30BE-EAA5-430C-AC15-E44522EB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80" y="2036908"/>
            <a:ext cx="47625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B59A1-CB0B-47D4-A3E1-4DACB5160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92" y="1495650"/>
            <a:ext cx="4782646" cy="6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4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8D52-E544-4CE5-9594-B423D457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update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A45-EB3D-48C5-AB10-0669C9C0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FC38-7BA6-4B30-8B98-EF49F28F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F5FF3-C242-4E58-9A38-27241E73F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5D308-1768-46B7-B033-C497FD2D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333625"/>
            <a:ext cx="1081087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52D8E-0AD4-45F4-81F4-A88E9E80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50" y="4637035"/>
            <a:ext cx="9925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CC0C-528F-4927-9249-9811D5B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…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DE8D-D060-4A71-B2B1-53DDBEB9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done with the </a:t>
            </a:r>
            <a:r>
              <a:rPr lang="en-US" dirty="0" err="1"/>
              <a:t>maths</a:t>
            </a:r>
            <a:r>
              <a:rPr lang="en-US" dirty="0"/>
              <a:t>!</a:t>
            </a:r>
          </a:p>
          <a:p>
            <a:r>
              <a:rPr lang="en-US" dirty="0"/>
              <a:t>What’s left is just a matter of translating to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52FE-8BD4-431D-BBAA-22B951FC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92600-BB8F-4926-AB89-190D8B73E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1026" name="Picture 2" descr="Smiling Face with Open Mouth and Cold Sweat | Emojis, Emoji, Sorriso no  rosto">
            <a:extLst>
              <a:ext uri="{FF2B5EF4-FFF2-40B4-BE49-F238E27FC236}">
                <a16:creationId xmlns:a16="http://schemas.microsoft.com/office/drawing/2014/main" id="{F56E7A40-C3D5-413C-A6CC-11D0AA85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45" y="1096200"/>
            <a:ext cx="4094281" cy="40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1: linear regression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C6B-14DC-41CC-9360-917858C1D0E9}" type="datetime4">
              <a:rPr lang="nl-NL" smtClean="0"/>
              <a:pPr/>
              <a:t>30 augustus 2020</a:t>
            </a:fld>
            <a:endParaRPr lang="nl-NL"/>
          </a:p>
        </p:txBody>
      </p:sp>
      <p:sp>
        <p:nvSpPr>
          <p:cNvPr id="9" name="Test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88000" y="3110400"/>
            <a:ext cx="6948000" cy="230400"/>
          </a:xfrm>
        </p:spPr>
        <p:txBody>
          <a:bodyPr/>
          <a:lstStyle/>
          <a:p>
            <a:r>
              <a:rPr lang="nl-NL" dirty="0"/>
              <a:t>AI1</a:t>
            </a:r>
          </a:p>
        </p:txBody>
      </p:sp>
    </p:spTree>
    <p:extLst>
      <p:ext uri="{BB962C8B-B14F-4D97-AF65-F5344CB8AC3E}">
        <p14:creationId xmlns:p14="http://schemas.microsoft.com/office/powerpoint/2010/main" val="1838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9148-4059-40FE-A059-67732F31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about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BB90-E2C8-46B3-B840-EC454DDF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…</a:t>
            </a:r>
          </a:p>
          <a:p>
            <a:r>
              <a:rPr lang="en-US" dirty="0"/>
              <a:t>it’s an extremely useful algorithm</a:t>
            </a:r>
          </a:p>
          <a:p>
            <a:r>
              <a:rPr lang="en-US" dirty="0"/>
              <a:t>it allows showing how machine learning works</a:t>
            </a:r>
          </a:p>
          <a:p>
            <a:r>
              <a:rPr lang="en-US" dirty="0"/>
              <a:t>there’s a logical evolution from linear regression to neural networks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C6E5-563A-4D96-BA04-2B6DF22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2EE75-5790-47B6-92E2-3BC5F55A7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94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A7882-B0D3-422F-B272-B2653760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0" y="309563"/>
            <a:ext cx="7740000" cy="356400"/>
          </a:xfrm>
        </p:spPr>
        <p:txBody>
          <a:bodyPr/>
          <a:lstStyle/>
          <a:p>
            <a:r>
              <a:rPr lang="en-US" dirty="0"/>
              <a:t>Workshop 1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79C130-BB4C-48E7-81F4-DA321770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56" y="805020"/>
            <a:ext cx="9720000" cy="4248000"/>
          </a:xfrm>
        </p:spPr>
        <p:txBody>
          <a:bodyPr/>
          <a:lstStyle/>
          <a:p>
            <a:r>
              <a:rPr lang="en-US" dirty="0"/>
              <a:t>Introduction of a lot of concepts using a simple algorithm: linear regression</a:t>
            </a:r>
            <a:endParaRPr lang="en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D107AE-FC98-4AC3-83A9-EEFEDD02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51072E-6231-4062-8269-10A4CF9BE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4E92489-3281-4243-A3ED-43494E83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9" y="1493695"/>
            <a:ext cx="7635380" cy="47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BBB1-6AAF-4C7A-B9A4-EACE17B1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449A-3942-4B02-92D3-024C9568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1: Univariate linear regression</a:t>
            </a:r>
          </a:p>
          <a:p>
            <a:r>
              <a:rPr lang="en-US" dirty="0"/>
              <a:t>Hands-on 2: Multivariate linear regression</a:t>
            </a:r>
          </a:p>
          <a:p>
            <a:r>
              <a:rPr lang="en-US" dirty="0"/>
              <a:t>Hands-on 3: Univariate linear regression using a </a:t>
            </a:r>
            <a:r>
              <a:rPr lang="en-US" dirty="0" err="1"/>
              <a:t>Keras-Tensorflow</a:t>
            </a:r>
            <a:r>
              <a:rPr lang="en-US" dirty="0"/>
              <a:t> neural network</a:t>
            </a:r>
          </a:p>
          <a:p>
            <a:r>
              <a:rPr lang="en-US" dirty="0"/>
              <a:t>Hands-on 4: Linear regression in practice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B60C-B630-4C5C-96BA-745B27B8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BAD8B-8F35-42A5-A845-40BBEF737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33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072-1470-488B-9FCB-B09DF53B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9FA-E83A-42F7-B347-EB6EA155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en-US" dirty="0"/>
              <a:t>Continuous variable (as opposed to classification into categories)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BAF2-EE6A-4988-B0A5-EEE1935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C81A7-C34B-46FB-BC36-52E03D6C5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4B674-56FA-4AA7-94AA-6DAC309C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8" y="1577205"/>
            <a:ext cx="5700275" cy="40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084C-3934-4EC1-A3B6-62EEDBFD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*Choose* a straight line as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A23C-FA7E-49E4-944E-1E37D9AC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B105-9FF3-487E-BFDD-77D68558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8BAC4-B807-48E8-9B2F-828E94CE3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7F76A-D4E7-4759-B423-F4FD006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23" y="1469672"/>
            <a:ext cx="6773979" cy="48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4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E7A-DF51-4EC3-9C8A-0120ACE1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(the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835F-7AD9-4CC6-A604-B3F38D16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en-US" dirty="0"/>
              <a:t>How to find the best values for theta_0 and theta_1?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A26A-3B7E-457A-A896-35F7FCF0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1F61D-780D-4F28-8170-A292E43307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1A210-4035-4953-BEA9-F1C26308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828925"/>
            <a:ext cx="7848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8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69E8-2AC1-4E53-9F6F-3756AF7A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7133-0AC4-4ADE-883B-5DEDBFFC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0328-F9F0-4FD4-B3E0-B72F5AF3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30 augustus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6F73A-2CAA-4D83-AE63-A62DA87FA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6BCC5-6772-4216-BC74-266A3A43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0" y="2596436"/>
            <a:ext cx="10791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AUTEUR2EMAIL" val=""/>
  <p:tag name="AUTEUR2FUNCTIE" val=""/>
  <p:tag name="AUTEUR3EMAIL" val=""/>
  <p:tag name="AUTEUR3FUNCTIE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1EFAA51-2EE1-484D-9AE3-3379DA2B72CB}"/>
  <p:tag name="LOCATIEAFBEELDINGEN" val="Beeldenbank\Breedbee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F1E8BABDFD1D439147C11A9EFCF95E" ma:contentTypeVersion="11" ma:contentTypeDescription="Create a new document." ma:contentTypeScope="" ma:versionID="7540a566c278d4658b8b9709cd5cb92d">
  <xsd:schema xmlns:xsd="http://www.w3.org/2001/XMLSchema" xmlns:xs="http://www.w3.org/2001/XMLSchema" xmlns:p="http://schemas.microsoft.com/office/2006/metadata/properties" xmlns:ns2="be343d33-1e2e-402e-adb2-7e8bac7cab57" xmlns:ns3="acbb8f34-b2ba-4058-a9d0-3ca6042ce9e9" targetNamespace="http://schemas.microsoft.com/office/2006/metadata/properties" ma:root="true" ma:fieldsID="87ca3ed4b81ce4d99fa2c3c88d306f2b" ns2:_="" ns3:_="">
    <xsd:import namespace="be343d33-1e2e-402e-adb2-7e8bac7cab57"/>
    <xsd:import namespace="acbb8f34-b2ba-4058-a9d0-3ca6042ce9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43d33-1e2e-402e-adb2-7e8bac7ca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8f34-b2ba-4058-a9d0-3ca6042ce9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92B35-96F7-4996-BF65-8E134EFE29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F150DC-A067-4D4A-8751-1758FFF30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43d33-1e2e-402e-adb2-7e8bac7cab57"/>
    <ds:schemaRef ds:uri="acbb8f34-b2ba-4058-a9d0-3ca6042ce9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B8BEFB-847C-4D9C-B0DE-576E2FEA15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Workshop1_Cooker1</Template>
  <TotalTime>2238</TotalTime>
  <Words>325</Words>
  <Application>Microsoft Office PowerPoint</Application>
  <PresentationFormat>Widescreen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Kantoorthema</vt:lpstr>
      <vt:lpstr>Learning objectives ML1</vt:lpstr>
      <vt:lpstr>Workshop 1: linear regression</vt:lpstr>
      <vt:lpstr>Why learn about linear regression?</vt:lpstr>
      <vt:lpstr>Workshop 1</vt:lpstr>
      <vt:lpstr>Hands-on assignments</vt:lpstr>
      <vt:lpstr>Predict profit?</vt:lpstr>
      <vt:lpstr>*Choose* a straight line as model</vt:lpstr>
      <vt:lpstr>hypothesis (the model)</vt:lpstr>
      <vt:lpstr>Cost function</vt:lpstr>
      <vt:lpstr>Parameter learning</vt:lpstr>
      <vt:lpstr>Graph of cost function</vt:lpstr>
      <vt:lpstr>Graph of gradient descent</vt:lpstr>
      <vt:lpstr>Gradient descent algorithm</vt:lpstr>
      <vt:lpstr>Gradient of cost function</vt:lpstr>
      <vt:lpstr>Gradient descent update rule</vt:lpstr>
      <vt:lpstr>Now … python</vt:lpstr>
    </vt:vector>
  </TitlesOfParts>
  <Company>IDB Groep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Erco Argante</dc:creator>
  <cp:lastModifiedBy>Erco Argante</cp:lastModifiedBy>
  <cp:revision>70</cp:revision>
  <dcterms:created xsi:type="dcterms:W3CDTF">2019-05-13T10:39:23Z</dcterms:created>
  <dcterms:modified xsi:type="dcterms:W3CDTF">2020-08-30T06:58:29Z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0x0101004FF1E8BABDFD1D439147C11A9EFCF95E</vt:lpwstr>
  </property>
  <property fmtid="{D5CDD505-2E9C-101B-9397-08002B2CF9AE}" pid="3" name="Order">
    <vt:r8>21723500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