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301" r:id="rId5"/>
    <p:sldId id="300" r:id="rId6"/>
    <p:sldId id="302" r:id="rId7"/>
    <p:sldId id="303" r:id="rId8"/>
    <p:sldId id="268" r:id="rId9"/>
    <p:sldId id="283" r:id="rId10"/>
    <p:sldId id="269" r:id="rId11"/>
    <p:sldId id="284" r:id="rId12"/>
    <p:sldId id="285" r:id="rId13"/>
    <p:sldId id="293" r:id="rId14"/>
    <p:sldId id="289" r:id="rId15"/>
    <p:sldId id="287" r:id="rId16"/>
    <p:sldId id="294" r:id="rId17"/>
    <p:sldId id="288" r:id="rId18"/>
    <p:sldId id="290" r:id="rId19"/>
    <p:sldId id="291" r:id="rId20"/>
    <p:sldId id="292" r:id="rId21"/>
    <p:sldId id="277" r:id="rId22"/>
    <p:sldId id="278" r:id="rId23"/>
    <p:sldId id="304" r:id="rId24"/>
    <p:sldId id="295" r:id="rId25"/>
    <p:sldId id="296" r:id="rId26"/>
    <p:sldId id="297" r:id="rId27"/>
    <p:sldId id="298" r:id="rId28"/>
    <p:sldId id="299" r:id="rId29"/>
  </p:sldIdLst>
  <p:sldSz cx="12192000" cy="6858000"/>
  <p:notesSz cx="6858000" cy="9144000"/>
  <p:custDataLst>
    <p:tags r:id="rId31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2B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2" autoAdjust="0"/>
    <p:restoredTop sz="95529" autoAdjust="0"/>
  </p:normalViewPr>
  <p:slideViewPr>
    <p:cSldViewPr snapToGrid="0">
      <p:cViewPr varScale="1">
        <p:scale>
          <a:sx n="79" d="100"/>
          <a:sy n="79" d="100"/>
        </p:scale>
        <p:origin x="86" y="259"/>
      </p:cViewPr>
      <p:guideLst/>
    </p:cSldViewPr>
  </p:slideViewPr>
  <p:outlineViewPr>
    <p:cViewPr>
      <p:scale>
        <a:sx n="33" d="100"/>
        <a:sy n="33" d="100"/>
      </p:scale>
      <p:origin x="0" y="-148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co Argante" userId="1258dd5c-100a-4373-8a1b-0861e5b81734" providerId="ADAL" clId="{D26335D5-65F3-477A-8F85-096ED5E54711}"/>
    <pc:docChg chg="undo custSel addSld modSld sldOrd">
      <pc:chgData name="Erco Argante" userId="1258dd5c-100a-4373-8a1b-0861e5b81734" providerId="ADAL" clId="{D26335D5-65F3-477A-8F85-096ED5E54711}" dt="2020-04-30T11:30:12.387" v="454" actId="20577"/>
      <pc:docMkLst>
        <pc:docMk/>
      </pc:docMkLst>
      <pc:sldChg chg="modSp">
        <pc:chgData name="Erco Argante" userId="1258dd5c-100a-4373-8a1b-0861e5b81734" providerId="ADAL" clId="{D26335D5-65F3-477A-8F85-096ED5E54711}" dt="2020-04-29T13:25:47.634" v="22" actId="20577"/>
        <pc:sldMkLst>
          <pc:docMk/>
          <pc:sldMk cId="2084844718" sldId="256"/>
        </pc:sldMkLst>
        <pc:spChg chg="mod">
          <ac:chgData name="Erco Argante" userId="1258dd5c-100a-4373-8a1b-0861e5b81734" providerId="ADAL" clId="{D26335D5-65F3-477A-8F85-096ED5E54711}" dt="2020-04-29T13:25:42.985" v="16" actId="6549"/>
          <ac:spMkLst>
            <pc:docMk/>
            <pc:sldMk cId="2084844718" sldId="256"/>
            <ac:spMk id="3" creationId="{00000000-0000-0000-0000-000000000000}"/>
          </ac:spMkLst>
        </pc:spChg>
        <pc:spChg chg="mod">
          <ac:chgData name="Erco Argante" userId="1258dd5c-100a-4373-8a1b-0861e5b81734" providerId="ADAL" clId="{D26335D5-65F3-477A-8F85-096ED5E54711}" dt="2020-04-29T13:25:47.634" v="22" actId="20577"/>
          <ac:spMkLst>
            <pc:docMk/>
            <pc:sldMk cId="2084844718" sldId="256"/>
            <ac:spMk id="9" creationId="{00000000-0000-0000-0000-000000000000}"/>
          </ac:spMkLst>
        </pc:spChg>
      </pc:sldChg>
      <pc:sldChg chg="modSp">
        <pc:chgData name="Erco Argante" userId="1258dd5c-100a-4373-8a1b-0861e5b81734" providerId="ADAL" clId="{D26335D5-65F3-477A-8F85-096ED5E54711}" dt="2020-04-29T13:36:46.840" v="290" actId="20577"/>
        <pc:sldMkLst>
          <pc:docMk/>
          <pc:sldMk cId="3311287766" sldId="258"/>
        </pc:sldMkLst>
        <pc:spChg chg="mod">
          <ac:chgData name="Erco Argante" userId="1258dd5c-100a-4373-8a1b-0861e5b81734" providerId="ADAL" clId="{D26335D5-65F3-477A-8F85-096ED5E54711}" dt="2020-04-29T13:36:46.840" v="290" actId="20577"/>
          <ac:spMkLst>
            <pc:docMk/>
            <pc:sldMk cId="3311287766" sldId="258"/>
            <ac:spMk id="9" creationId="{00000000-0000-0000-0000-000000000000}"/>
          </ac:spMkLst>
        </pc:spChg>
      </pc:sldChg>
      <pc:sldChg chg="addSp delSp modSp">
        <pc:chgData name="Erco Argante" userId="1258dd5c-100a-4373-8a1b-0861e5b81734" providerId="ADAL" clId="{D26335D5-65F3-477A-8F85-096ED5E54711}" dt="2020-04-29T13:36:05.386" v="286" actId="20577"/>
        <pc:sldMkLst>
          <pc:docMk/>
          <pc:sldMk cId="1915185658" sldId="259"/>
        </pc:sldMkLst>
        <pc:spChg chg="add del mod">
          <ac:chgData name="Erco Argante" userId="1258dd5c-100a-4373-8a1b-0861e5b81734" providerId="ADAL" clId="{D26335D5-65F3-477A-8F85-096ED5E54711}" dt="2020-04-29T13:30:06.430" v="90" actId="1076"/>
          <ac:spMkLst>
            <pc:docMk/>
            <pc:sldMk cId="1915185658" sldId="259"/>
            <ac:spMk id="6" creationId="{6B60BF01-2FEB-4BA2-AF25-173FAA6DE873}"/>
          </ac:spMkLst>
        </pc:spChg>
        <pc:spChg chg="mod">
          <ac:chgData name="Erco Argante" userId="1258dd5c-100a-4373-8a1b-0861e5b81734" providerId="ADAL" clId="{D26335D5-65F3-477A-8F85-096ED5E54711}" dt="2020-04-29T13:29:19.161" v="78" actId="1076"/>
          <ac:spMkLst>
            <pc:docMk/>
            <pc:sldMk cId="1915185658" sldId="259"/>
            <ac:spMk id="7" creationId="{8AFC8A59-92AE-4147-9A8E-21C4C210B4D3}"/>
          </ac:spMkLst>
        </pc:spChg>
        <pc:spChg chg="del">
          <ac:chgData name="Erco Argante" userId="1258dd5c-100a-4373-8a1b-0861e5b81734" providerId="ADAL" clId="{D26335D5-65F3-477A-8F85-096ED5E54711}" dt="2020-04-29T13:27:01.807" v="55" actId="478"/>
          <ac:spMkLst>
            <pc:docMk/>
            <pc:sldMk cId="1915185658" sldId="259"/>
            <ac:spMk id="8" creationId="{D6E68A87-3DE0-45EF-89F4-839844204D00}"/>
          </ac:spMkLst>
        </pc:spChg>
        <pc:spChg chg="mod">
          <ac:chgData name="Erco Argante" userId="1258dd5c-100a-4373-8a1b-0861e5b81734" providerId="ADAL" clId="{D26335D5-65F3-477A-8F85-096ED5E54711}" dt="2020-04-29T13:36:05.386" v="286" actId="20577"/>
          <ac:spMkLst>
            <pc:docMk/>
            <pc:sldMk cId="1915185658" sldId="259"/>
            <ac:spMk id="9" creationId="{53E419CE-68DB-4B33-8F17-7D2467A8D769}"/>
          </ac:spMkLst>
        </pc:spChg>
        <pc:spChg chg="mod">
          <ac:chgData name="Erco Argante" userId="1258dd5c-100a-4373-8a1b-0861e5b81734" providerId="ADAL" clId="{D26335D5-65F3-477A-8F85-096ED5E54711}" dt="2020-04-29T13:28:05.283" v="70" actId="1076"/>
          <ac:spMkLst>
            <pc:docMk/>
            <pc:sldMk cId="1915185658" sldId="259"/>
            <ac:spMk id="10" creationId="{55B05B50-F5A3-4860-862C-13315238C90B}"/>
          </ac:spMkLst>
        </pc:spChg>
        <pc:spChg chg="mod">
          <ac:chgData name="Erco Argante" userId="1258dd5c-100a-4373-8a1b-0861e5b81734" providerId="ADAL" clId="{D26335D5-65F3-477A-8F85-096ED5E54711}" dt="2020-04-29T13:29:36.859" v="80" actId="1076"/>
          <ac:spMkLst>
            <pc:docMk/>
            <pc:sldMk cId="1915185658" sldId="259"/>
            <ac:spMk id="11" creationId="{CB382EAF-B999-4A5C-AAF4-2F4B194022AB}"/>
          </ac:spMkLst>
        </pc:spChg>
        <pc:spChg chg="mod">
          <ac:chgData name="Erco Argante" userId="1258dd5c-100a-4373-8a1b-0861e5b81734" providerId="ADAL" clId="{D26335D5-65F3-477A-8F85-096ED5E54711}" dt="2020-04-29T13:28:19.446" v="72" actId="1076"/>
          <ac:spMkLst>
            <pc:docMk/>
            <pc:sldMk cId="1915185658" sldId="259"/>
            <ac:spMk id="12" creationId="{201B2CFF-D2B2-4C12-A694-01403C2A0EDB}"/>
          </ac:spMkLst>
        </pc:spChg>
        <pc:spChg chg="mod">
          <ac:chgData name="Erco Argante" userId="1258dd5c-100a-4373-8a1b-0861e5b81734" providerId="ADAL" clId="{D26335D5-65F3-477A-8F85-096ED5E54711}" dt="2020-04-29T13:28:26.952" v="73" actId="1076"/>
          <ac:spMkLst>
            <pc:docMk/>
            <pc:sldMk cId="1915185658" sldId="259"/>
            <ac:spMk id="13" creationId="{FE3F3049-BEAE-47E9-9DCA-E8AFD64F0CB4}"/>
          </ac:spMkLst>
        </pc:spChg>
        <pc:spChg chg="mod">
          <ac:chgData name="Erco Argante" userId="1258dd5c-100a-4373-8a1b-0861e5b81734" providerId="ADAL" clId="{D26335D5-65F3-477A-8F85-096ED5E54711}" dt="2020-04-29T13:30:47.282" v="121" actId="20577"/>
          <ac:spMkLst>
            <pc:docMk/>
            <pc:sldMk cId="1915185658" sldId="259"/>
            <ac:spMk id="14" creationId="{EADEDC59-260B-412A-9DB7-9AF717BA97DC}"/>
          </ac:spMkLst>
        </pc:spChg>
        <pc:spChg chg="mod">
          <ac:chgData name="Erco Argante" userId="1258dd5c-100a-4373-8a1b-0861e5b81734" providerId="ADAL" clId="{D26335D5-65F3-477A-8F85-096ED5E54711}" dt="2020-04-29T13:29:46.963" v="84" actId="1076"/>
          <ac:spMkLst>
            <pc:docMk/>
            <pc:sldMk cId="1915185658" sldId="259"/>
            <ac:spMk id="17" creationId="{B7852AFA-3460-4541-A6A6-416EBBA69E54}"/>
          </ac:spMkLst>
        </pc:spChg>
        <pc:spChg chg="mod">
          <ac:chgData name="Erco Argante" userId="1258dd5c-100a-4373-8a1b-0861e5b81734" providerId="ADAL" clId="{D26335D5-65F3-477A-8F85-096ED5E54711}" dt="2020-04-29T13:25:58.861" v="24" actId="20577"/>
          <ac:spMkLst>
            <pc:docMk/>
            <pc:sldMk cId="1915185658" sldId="259"/>
            <ac:spMk id="21" creationId="{E7E3F429-D2A8-4ED8-9324-D243F348820A}"/>
          </ac:spMkLst>
        </pc:spChg>
        <pc:spChg chg="del">
          <ac:chgData name="Erco Argante" userId="1258dd5c-100a-4373-8a1b-0861e5b81734" providerId="ADAL" clId="{D26335D5-65F3-477A-8F85-096ED5E54711}" dt="2020-04-29T13:31:36.708" v="194" actId="478"/>
          <ac:spMkLst>
            <pc:docMk/>
            <pc:sldMk cId="1915185658" sldId="259"/>
            <ac:spMk id="34" creationId="{5C8B1ED9-BD51-462B-9AAE-63F955C2CC42}"/>
          </ac:spMkLst>
        </pc:spChg>
        <pc:spChg chg="mod topLvl">
          <ac:chgData name="Erco Argante" userId="1258dd5c-100a-4373-8a1b-0861e5b81734" providerId="ADAL" clId="{D26335D5-65F3-477A-8F85-096ED5E54711}" dt="2020-04-29T13:32:03.627" v="197" actId="1076"/>
          <ac:spMkLst>
            <pc:docMk/>
            <pc:sldMk cId="1915185658" sldId="259"/>
            <ac:spMk id="35" creationId="{90E3B40A-6617-4100-86F0-BE3C40B9631B}"/>
          </ac:spMkLst>
        </pc:spChg>
        <pc:spChg chg="del mod topLvl">
          <ac:chgData name="Erco Argante" userId="1258dd5c-100a-4373-8a1b-0861e5b81734" providerId="ADAL" clId="{D26335D5-65F3-477A-8F85-096ED5E54711}" dt="2020-04-29T13:31:54.720" v="196" actId="478"/>
          <ac:spMkLst>
            <pc:docMk/>
            <pc:sldMk cId="1915185658" sldId="259"/>
            <ac:spMk id="36" creationId="{181A50F6-F539-46B1-B4B9-ABFB717DAA9E}"/>
          </ac:spMkLst>
        </pc:spChg>
        <pc:spChg chg="del mod topLvl">
          <ac:chgData name="Erco Argante" userId="1258dd5c-100a-4373-8a1b-0861e5b81734" providerId="ADAL" clId="{D26335D5-65F3-477A-8F85-096ED5E54711}" dt="2020-04-29T13:31:54.720" v="196" actId="478"/>
          <ac:spMkLst>
            <pc:docMk/>
            <pc:sldMk cId="1915185658" sldId="259"/>
            <ac:spMk id="37" creationId="{01CD59B7-2195-4251-B0D8-BC29FCA9F5CC}"/>
          </ac:spMkLst>
        </pc:spChg>
        <pc:spChg chg="del mod topLvl">
          <ac:chgData name="Erco Argante" userId="1258dd5c-100a-4373-8a1b-0861e5b81734" providerId="ADAL" clId="{D26335D5-65F3-477A-8F85-096ED5E54711}" dt="2020-04-29T13:31:54.720" v="196" actId="478"/>
          <ac:spMkLst>
            <pc:docMk/>
            <pc:sldMk cId="1915185658" sldId="259"/>
            <ac:spMk id="38" creationId="{27518C40-4799-492B-A177-2B28EA44F4B4}"/>
          </ac:spMkLst>
        </pc:spChg>
        <pc:spChg chg="add mod">
          <ac:chgData name="Erco Argante" userId="1258dd5c-100a-4373-8a1b-0861e5b81734" providerId="ADAL" clId="{D26335D5-65F3-477A-8F85-096ED5E54711}" dt="2020-04-29T13:30:39.070" v="117" actId="20577"/>
          <ac:spMkLst>
            <pc:docMk/>
            <pc:sldMk cId="1915185658" sldId="259"/>
            <ac:spMk id="39" creationId="{5BB4D94E-8A07-4933-84C3-9C626D4466A4}"/>
          </ac:spMkLst>
        </pc:spChg>
        <pc:spChg chg="add mod">
          <ac:chgData name="Erco Argante" userId="1258dd5c-100a-4373-8a1b-0861e5b81734" providerId="ADAL" clId="{D26335D5-65F3-477A-8F85-096ED5E54711}" dt="2020-04-29T13:31:01.654" v="125" actId="6549"/>
          <ac:spMkLst>
            <pc:docMk/>
            <pc:sldMk cId="1915185658" sldId="259"/>
            <ac:spMk id="44" creationId="{18AC5626-E9EA-4A2B-8A94-25D40DD06334}"/>
          </ac:spMkLst>
        </pc:spChg>
        <pc:grpChg chg="del">
          <ac:chgData name="Erco Argante" userId="1258dd5c-100a-4373-8a1b-0861e5b81734" providerId="ADAL" clId="{D26335D5-65F3-477A-8F85-096ED5E54711}" dt="2020-04-29T13:31:32.850" v="193" actId="478"/>
          <ac:grpSpMkLst>
            <pc:docMk/>
            <pc:sldMk cId="1915185658" sldId="259"/>
            <ac:grpSpMk id="32" creationId="{87BF8FEC-A943-4AE8-8515-AF78F77442E1}"/>
          </ac:grpSpMkLst>
        </pc:grpChg>
        <pc:grpChg chg="del">
          <ac:chgData name="Erco Argante" userId="1258dd5c-100a-4373-8a1b-0861e5b81734" providerId="ADAL" clId="{D26335D5-65F3-477A-8F85-096ED5E54711}" dt="2020-04-29T13:31:50.883" v="195" actId="165"/>
          <ac:grpSpMkLst>
            <pc:docMk/>
            <pc:sldMk cId="1915185658" sldId="259"/>
            <ac:grpSpMk id="33" creationId="{B3339367-05DF-4BCC-A454-60C6A9F8D58C}"/>
          </ac:grpSpMkLst>
        </pc:grpChg>
        <pc:grpChg chg="del">
          <ac:chgData name="Erco Argante" userId="1258dd5c-100a-4373-8a1b-0861e5b81734" providerId="ADAL" clId="{D26335D5-65F3-477A-8F85-096ED5E54711}" dt="2020-04-29T13:26:33.854" v="38" actId="478"/>
          <ac:grpSpMkLst>
            <pc:docMk/>
            <pc:sldMk cId="1915185658" sldId="259"/>
            <ac:grpSpMk id="43" creationId="{24861FF6-A4B0-45B8-9876-63FCDCB270A0}"/>
          </ac:grpSpMkLst>
        </pc:grpChg>
      </pc:sldChg>
      <pc:sldChg chg="modSp ord">
        <pc:chgData name="Erco Argante" userId="1258dd5c-100a-4373-8a1b-0861e5b81734" providerId="ADAL" clId="{D26335D5-65F3-477A-8F85-096ED5E54711}" dt="2020-04-29T13:38:23.527" v="349" actId="1076"/>
        <pc:sldMkLst>
          <pc:docMk/>
          <pc:sldMk cId="180973289" sldId="260"/>
        </pc:sldMkLst>
        <pc:spChg chg="mod">
          <ac:chgData name="Erco Argante" userId="1258dd5c-100a-4373-8a1b-0861e5b81734" providerId="ADAL" clId="{D26335D5-65F3-477A-8F85-096ED5E54711}" dt="2020-04-29T13:37:16.399" v="320" actId="6549"/>
          <ac:spMkLst>
            <pc:docMk/>
            <pc:sldMk cId="180973289" sldId="260"/>
            <ac:spMk id="2" creationId="{AFBEF03D-1B5D-4FA0-9D51-5A026EFB3E27}"/>
          </ac:spMkLst>
        </pc:spChg>
        <pc:spChg chg="mod">
          <ac:chgData name="Erco Argante" userId="1258dd5c-100a-4373-8a1b-0861e5b81734" providerId="ADAL" clId="{D26335D5-65F3-477A-8F85-096ED5E54711}" dt="2020-04-29T13:38:01.957" v="348" actId="20577"/>
          <ac:spMkLst>
            <pc:docMk/>
            <pc:sldMk cId="180973289" sldId="260"/>
            <ac:spMk id="3" creationId="{D9D1C0B6-EEB1-47DF-9898-1A04687C34B7}"/>
          </ac:spMkLst>
        </pc:spChg>
        <pc:picChg chg="mod">
          <ac:chgData name="Erco Argante" userId="1258dd5c-100a-4373-8a1b-0861e5b81734" providerId="ADAL" clId="{D26335D5-65F3-477A-8F85-096ED5E54711}" dt="2020-04-29T13:38:23.527" v="349" actId="1076"/>
          <ac:picMkLst>
            <pc:docMk/>
            <pc:sldMk cId="180973289" sldId="260"/>
            <ac:picMk id="7" creationId="{03EB1888-0161-48EB-92FB-1DD9A79E2D0A}"/>
          </ac:picMkLst>
        </pc:picChg>
      </pc:sldChg>
      <pc:sldChg chg="addSp delSp modSp">
        <pc:chgData name="Erco Argante" userId="1258dd5c-100a-4373-8a1b-0861e5b81734" providerId="ADAL" clId="{D26335D5-65F3-477A-8F85-096ED5E54711}" dt="2020-04-29T13:40:24.612" v="394" actId="255"/>
        <pc:sldMkLst>
          <pc:docMk/>
          <pc:sldMk cId="2022456485" sldId="262"/>
        </pc:sldMkLst>
        <pc:spChg chg="add del mod">
          <ac:chgData name="Erco Argante" userId="1258dd5c-100a-4373-8a1b-0861e5b81734" providerId="ADAL" clId="{D26335D5-65F3-477A-8F85-096ED5E54711}" dt="2020-04-29T13:39:59.695" v="361" actId="767"/>
          <ac:spMkLst>
            <pc:docMk/>
            <pc:sldMk cId="2022456485" sldId="262"/>
            <ac:spMk id="6" creationId="{8BFC8514-C89A-4378-AD4A-8E547DA3F401}"/>
          </ac:spMkLst>
        </pc:spChg>
        <pc:spChg chg="add mod">
          <ac:chgData name="Erco Argante" userId="1258dd5c-100a-4373-8a1b-0861e5b81734" providerId="ADAL" clId="{D26335D5-65F3-477A-8F85-096ED5E54711}" dt="2020-04-29T13:40:24.612" v="394" actId="255"/>
          <ac:spMkLst>
            <pc:docMk/>
            <pc:sldMk cId="2022456485" sldId="262"/>
            <ac:spMk id="7" creationId="{8454C6AC-4223-4936-8F04-1C1955AA03A0}"/>
          </ac:spMkLst>
        </pc:spChg>
        <pc:spChg chg="mod">
          <ac:chgData name="Erco Argante" userId="1258dd5c-100a-4373-8a1b-0861e5b81734" providerId="ADAL" clId="{D26335D5-65F3-477A-8F85-096ED5E54711}" dt="2020-04-29T13:39:24.865" v="350" actId="21"/>
          <ac:spMkLst>
            <pc:docMk/>
            <pc:sldMk cId="2022456485" sldId="262"/>
            <ac:spMk id="11" creationId="{0175F978-9178-4E56-ACFC-EB1500543DA9}"/>
          </ac:spMkLst>
        </pc:spChg>
        <pc:spChg chg="ord">
          <ac:chgData name="Erco Argante" userId="1258dd5c-100a-4373-8a1b-0861e5b81734" providerId="ADAL" clId="{D26335D5-65F3-477A-8F85-096ED5E54711}" dt="2020-04-29T13:39:44.122" v="359" actId="166"/>
          <ac:spMkLst>
            <pc:docMk/>
            <pc:sldMk cId="2022456485" sldId="262"/>
            <ac:spMk id="12" creationId="{FBBCE5E9-B011-4B96-8BD6-48805D50E78C}"/>
          </ac:spMkLst>
        </pc:spChg>
        <pc:spChg chg="mod">
          <ac:chgData name="Erco Argante" userId="1258dd5c-100a-4373-8a1b-0861e5b81734" providerId="ADAL" clId="{D26335D5-65F3-477A-8F85-096ED5E54711}" dt="2020-04-29T13:39:37.824" v="358" actId="14100"/>
          <ac:spMkLst>
            <pc:docMk/>
            <pc:sldMk cId="2022456485" sldId="262"/>
            <ac:spMk id="14" creationId="{DB097A0E-D324-41A2-9962-24CC6D562746}"/>
          </ac:spMkLst>
        </pc:spChg>
        <pc:picChg chg="mod">
          <ac:chgData name="Erco Argante" userId="1258dd5c-100a-4373-8a1b-0861e5b81734" providerId="ADAL" clId="{D26335D5-65F3-477A-8F85-096ED5E54711}" dt="2020-04-29T13:40:15.997" v="392" actId="1076"/>
          <ac:picMkLst>
            <pc:docMk/>
            <pc:sldMk cId="2022456485" sldId="262"/>
            <ac:picMk id="13" creationId="{1A186915-A8EE-4EE5-BD92-706A0978EF86}"/>
          </ac:picMkLst>
        </pc:picChg>
      </pc:sldChg>
      <pc:sldChg chg="delSp modSp ord">
        <pc:chgData name="Erco Argante" userId="1258dd5c-100a-4373-8a1b-0861e5b81734" providerId="ADAL" clId="{D26335D5-65F3-477A-8F85-096ED5E54711}" dt="2020-04-29T13:35:34.986" v="275" actId="14100"/>
        <pc:sldMkLst>
          <pc:docMk/>
          <pc:sldMk cId="2596311504" sldId="263"/>
        </pc:sldMkLst>
        <pc:spChg chg="mod">
          <ac:chgData name="Erco Argante" userId="1258dd5c-100a-4373-8a1b-0861e5b81734" providerId="ADAL" clId="{D26335D5-65F3-477A-8F85-096ED5E54711}" dt="2020-04-29T13:33:28.169" v="209" actId="20577"/>
          <ac:spMkLst>
            <pc:docMk/>
            <pc:sldMk cId="2596311504" sldId="263"/>
            <ac:spMk id="2" creationId="{C9F4A428-B765-44D1-BA94-272E8B1F4F2B}"/>
          </ac:spMkLst>
        </pc:spChg>
        <pc:spChg chg="mod">
          <ac:chgData name="Erco Argante" userId="1258dd5c-100a-4373-8a1b-0861e5b81734" providerId="ADAL" clId="{D26335D5-65F3-477A-8F85-096ED5E54711}" dt="2020-04-29T13:35:34.986" v="275" actId="14100"/>
          <ac:spMkLst>
            <pc:docMk/>
            <pc:sldMk cId="2596311504" sldId="263"/>
            <ac:spMk id="3" creationId="{A4A0AB96-7E22-4133-B10D-7BD4304ED58C}"/>
          </ac:spMkLst>
        </pc:spChg>
        <pc:spChg chg="del">
          <ac:chgData name="Erco Argante" userId="1258dd5c-100a-4373-8a1b-0861e5b81734" providerId="ADAL" clId="{D26335D5-65F3-477A-8F85-096ED5E54711}" dt="2020-04-29T13:34:31.667" v="236" actId="478"/>
          <ac:spMkLst>
            <pc:docMk/>
            <pc:sldMk cId="2596311504" sldId="263"/>
            <ac:spMk id="7" creationId="{A5576AA3-52F3-4C08-9AD1-7DA6093FDBF5}"/>
          </ac:spMkLst>
        </pc:spChg>
        <pc:spChg chg="del">
          <ac:chgData name="Erco Argante" userId="1258dd5c-100a-4373-8a1b-0861e5b81734" providerId="ADAL" clId="{D26335D5-65F3-477A-8F85-096ED5E54711}" dt="2020-04-29T13:34:38.121" v="237" actId="478"/>
          <ac:spMkLst>
            <pc:docMk/>
            <pc:sldMk cId="2596311504" sldId="263"/>
            <ac:spMk id="9" creationId="{9242A75B-743D-4079-A9EB-9C203128E558}"/>
          </ac:spMkLst>
        </pc:spChg>
        <pc:picChg chg="del">
          <ac:chgData name="Erco Argante" userId="1258dd5c-100a-4373-8a1b-0861e5b81734" providerId="ADAL" clId="{D26335D5-65F3-477A-8F85-096ED5E54711}" dt="2020-04-29T13:34:26.016" v="233" actId="478"/>
          <ac:picMkLst>
            <pc:docMk/>
            <pc:sldMk cId="2596311504" sldId="263"/>
            <ac:picMk id="6" creationId="{4B92BA53-FD8A-4C4B-A48D-7981A60701F1}"/>
          </ac:picMkLst>
        </pc:picChg>
        <pc:picChg chg="del">
          <ac:chgData name="Erco Argante" userId="1258dd5c-100a-4373-8a1b-0861e5b81734" providerId="ADAL" clId="{D26335D5-65F3-477A-8F85-096ED5E54711}" dt="2020-04-29T13:34:27.553" v="234" actId="478"/>
          <ac:picMkLst>
            <pc:docMk/>
            <pc:sldMk cId="2596311504" sldId="263"/>
            <ac:picMk id="8" creationId="{81CCC049-AD31-4B5C-8F66-3EA708A222C4}"/>
          </ac:picMkLst>
        </pc:picChg>
        <pc:picChg chg="del">
          <ac:chgData name="Erco Argante" userId="1258dd5c-100a-4373-8a1b-0861e5b81734" providerId="ADAL" clId="{D26335D5-65F3-477A-8F85-096ED5E54711}" dt="2020-04-29T13:34:29.012" v="235" actId="478"/>
          <ac:picMkLst>
            <pc:docMk/>
            <pc:sldMk cId="2596311504" sldId="263"/>
            <ac:picMk id="1026" creationId="{C8570B03-1C28-4742-9AB7-CC523D8F08C8}"/>
          </ac:picMkLst>
        </pc:picChg>
      </pc:sldChg>
      <pc:sldChg chg="add">
        <pc:chgData name="Erco Argante" userId="1258dd5c-100a-4373-8a1b-0861e5b81734" providerId="ADAL" clId="{D26335D5-65F3-477A-8F85-096ED5E54711}" dt="2020-04-29T13:25:26.390" v="0"/>
        <pc:sldMkLst>
          <pc:docMk/>
          <pc:sldMk cId="183823625" sldId="268"/>
        </pc:sldMkLst>
      </pc:sldChg>
      <pc:sldChg chg="modSp new">
        <pc:chgData name="Erco Argante" userId="1258dd5c-100a-4373-8a1b-0861e5b81734" providerId="ADAL" clId="{D26335D5-65F3-477A-8F85-096ED5E54711}" dt="2020-04-30T11:30:12.387" v="454" actId="20577"/>
        <pc:sldMkLst>
          <pc:docMk/>
          <pc:sldMk cId="3033325492" sldId="269"/>
        </pc:sldMkLst>
        <pc:spChg chg="mod">
          <ac:chgData name="Erco Argante" userId="1258dd5c-100a-4373-8a1b-0861e5b81734" providerId="ADAL" clId="{D26335D5-65F3-477A-8F85-096ED5E54711}" dt="2020-04-29T13:47:34.169" v="406" actId="20577"/>
          <ac:spMkLst>
            <pc:docMk/>
            <pc:sldMk cId="3033325492" sldId="269"/>
            <ac:spMk id="2" creationId="{B70EBBB1-6AAF-4C7A-B9A4-EACE17B1D0A9}"/>
          </ac:spMkLst>
        </pc:spChg>
        <pc:spChg chg="mod">
          <ac:chgData name="Erco Argante" userId="1258dd5c-100a-4373-8a1b-0861e5b81734" providerId="ADAL" clId="{D26335D5-65F3-477A-8F85-096ED5E54711}" dt="2020-04-30T11:30:12.387" v="454" actId="20577"/>
          <ac:spMkLst>
            <pc:docMk/>
            <pc:sldMk cId="3033325492" sldId="269"/>
            <ac:spMk id="3" creationId="{ADA4449A-3942-4B02-92D3-024C95682E58}"/>
          </ac:spMkLst>
        </pc:spChg>
      </pc:sldChg>
    </pc:docChg>
  </pc:docChgLst>
  <pc:docChgLst>
    <pc:chgData name="Erco Argante" userId="1258dd5c-100a-4373-8a1b-0861e5b81734" providerId="ADAL" clId="{17C069CC-1CDE-4772-9BE2-1F2E8C5EDFFD}"/>
    <pc:docChg chg="undo custSel addSld delSld modSld modMainMaster">
      <pc:chgData name="Erco Argante" userId="1258dd5c-100a-4373-8a1b-0861e5b81734" providerId="ADAL" clId="{17C069CC-1CDE-4772-9BE2-1F2E8C5EDFFD}" dt="2019-09-13T11:12:31.293" v="3750" actId="20577"/>
      <pc:docMkLst>
        <pc:docMk/>
      </pc:docMkLst>
      <pc:sldChg chg="modSp">
        <pc:chgData name="Erco Argante" userId="1258dd5c-100a-4373-8a1b-0861e5b81734" providerId="ADAL" clId="{17C069CC-1CDE-4772-9BE2-1F2E8C5EDFFD}" dt="2019-08-16T17:15:35.621" v="2300" actId="6549"/>
        <pc:sldMkLst>
          <pc:docMk/>
          <pc:sldMk cId="2084844718" sldId="256"/>
        </pc:sldMkLst>
        <pc:spChg chg="mod">
          <ac:chgData name="Erco Argante" userId="1258dd5c-100a-4373-8a1b-0861e5b81734" providerId="ADAL" clId="{17C069CC-1CDE-4772-9BE2-1F2E8C5EDFFD}" dt="2019-08-16T17:15:35.621" v="2300" actId="6549"/>
          <ac:spMkLst>
            <pc:docMk/>
            <pc:sldMk cId="2084844718" sldId="256"/>
            <ac:spMk id="3" creationId="{00000000-0000-0000-0000-000000000000}"/>
          </ac:spMkLst>
        </pc:spChg>
        <pc:spChg chg="mod">
          <ac:chgData name="Erco Argante" userId="1258dd5c-100a-4373-8a1b-0861e5b81734" providerId="ADAL" clId="{17C069CC-1CDE-4772-9BE2-1F2E8C5EDFFD}" dt="2019-08-16T17:15:31.418" v="2287" actId="20577"/>
          <ac:spMkLst>
            <pc:docMk/>
            <pc:sldMk cId="2084844718" sldId="256"/>
            <ac:spMk id="9" creationId="{00000000-0000-0000-0000-000000000000}"/>
          </ac:spMkLst>
        </pc:spChg>
      </pc:sldChg>
      <pc:sldChg chg="modSp">
        <pc:chgData name="Erco Argante" userId="1258dd5c-100a-4373-8a1b-0861e5b81734" providerId="ADAL" clId="{17C069CC-1CDE-4772-9BE2-1F2E8C5EDFFD}" dt="2019-09-13T11:12:31.293" v="3750" actId="20577"/>
        <pc:sldMkLst>
          <pc:docMk/>
          <pc:sldMk cId="3311287766" sldId="258"/>
        </pc:sldMkLst>
        <pc:spChg chg="mod">
          <ac:chgData name="Erco Argante" userId="1258dd5c-100a-4373-8a1b-0861e5b81734" providerId="ADAL" clId="{17C069CC-1CDE-4772-9BE2-1F2E8C5EDFFD}" dt="2019-09-10T06:48:00.772" v="3405" actId="6549"/>
          <ac:spMkLst>
            <pc:docMk/>
            <pc:sldMk cId="3311287766" sldId="258"/>
            <ac:spMk id="9" creationId="{00000000-0000-0000-0000-000000000000}"/>
          </ac:spMkLst>
        </pc:spChg>
        <pc:spChg chg="mod">
          <ac:chgData name="Erco Argante" userId="1258dd5c-100a-4373-8a1b-0861e5b81734" providerId="ADAL" clId="{17C069CC-1CDE-4772-9BE2-1F2E8C5EDFFD}" dt="2019-09-13T11:12:31.293" v="3750" actId="20577"/>
          <ac:spMkLst>
            <pc:docMk/>
            <pc:sldMk cId="3311287766" sldId="258"/>
            <ac:spMk id="10" creationId="{00000000-0000-0000-0000-000000000000}"/>
          </ac:spMkLst>
        </pc:spChg>
      </pc:sldChg>
      <pc:sldChg chg="addSp delSp modSp add">
        <pc:chgData name="Erco Argante" userId="1258dd5c-100a-4373-8a1b-0861e5b81734" providerId="ADAL" clId="{17C069CC-1CDE-4772-9BE2-1F2E8C5EDFFD}" dt="2019-08-25T19:36:47.894" v="3020" actId="20577"/>
        <pc:sldMkLst>
          <pc:docMk/>
          <pc:sldMk cId="1915185658" sldId="259"/>
        </pc:sldMkLst>
        <pc:spChg chg="mod">
          <ac:chgData name="Erco Argante" userId="1258dd5c-100a-4373-8a1b-0861e5b81734" providerId="ADAL" clId="{17C069CC-1CDE-4772-9BE2-1F2E8C5EDFFD}" dt="2019-08-16T05:49:37.383" v="209" actId="1076"/>
          <ac:spMkLst>
            <pc:docMk/>
            <pc:sldMk cId="1915185658" sldId="259"/>
            <ac:spMk id="2" creationId="{7AA8979D-4EE6-4F17-B204-1162DE47FC22}"/>
          </ac:spMkLst>
        </pc:spChg>
        <pc:spChg chg="del">
          <ac:chgData name="Erco Argante" userId="1258dd5c-100a-4373-8a1b-0861e5b81734" providerId="ADAL" clId="{17C069CC-1CDE-4772-9BE2-1F2E8C5EDFFD}" dt="2019-08-16T05:41:17.392" v="27" actId="478"/>
          <ac:spMkLst>
            <pc:docMk/>
            <pc:sldMk cId="1915185658" sldId="259"/>
            <ac:spMk id="3" creationId="{E07B38CA-7034-4010-A7C1-C2B7B602591E}"/>
          </ac:spMkLst>
        </pc:spChg>
        <pc:spChg chg="add mod topLvl">
          <ac:chgData name="Erco Argante" userId="1258dd5c-100a-4373-8a1b-0861e5b81734" providerId="ADAL" clId="{17C069CC-1CDE-4772-9BE2-1F2E8C5EDFFD}" dt="2019-08-19T12:38:53.953" v="2304" actId="165"/>
          <ac:spMkLst>
            <pc:docMk/>
            <pc:sldMk cId="1915185658" sldId="259"/>
            <ac:spMk id="6" creationId="{6B60BF01-2FEB-4BA2-AF25-173FAA6DE873}"/>
          </ac:spMkLst>
        </pc:spChg>
        <pc:spChg chg="add mod topLvl">
          <ac:chgData name="Erco Argante" userId="1258dd5c-100a-4373-8a1b-0861e5b81734" providerId="ADAL" clId="{17C069CC-1CDE-4772-9BE2-1F2E8C5EDFFD}" dt="2019-08-19T12:38:40.740" v="2303" actId="165"/>
          <ac:spMkLst>
            <pc:docMk/>
            <pc:sldMk cId="1915185658" sldId="259"/>
            <ac:spMk id="7" creationId="{8AFC8A59-92AE-4147-9A8E-21C4C210B4D3}"/>
          </ac:spMkLst>
        </pc:spChg>
        <pc:spChg chg="add mod topLvl">
          <ac:chgData name="Erco Argante" userId="1258dd5c-100a-4373-8a1b-0861e5b81734" providerId="ADAL" clId="{17C069CC-1CDE-4772-9BE2-1F2E8C5EDFFD}" dt="2019-08-19T12:38:40.740" v="2303" actId="165"/>
          <ac:spMkLst>
            <pc:docMk/>
            <pc:sldMk cId="1915185658" sldId="259"/>
            <ac:spMk id="8" creationId="{D6E68A87-3DE0-45EF-89F4-839844204D00}"/>
          </ac:spMkLst>
        </pc:spChg>
        <pc:spChg chg="add mod topLvl">
          <ac:chgData name="Erco Argante" userId="1258dd5c-100a-4373-8a1b-0861e5b81734" providerId="ADAL" clId="{17C069CC-1CDE-4772-9BE2-1F2E8C5EDFFD}" dt="2019-08-19T12:38:40.740" v="2303" actId="165"/>
          <ac:spMkLst>
            <pc:docMk/>
            <pc:sldMk cId="1915185658" sldId="259"/>
            <ac:spMk id="9" creationId="{53E419CE-68DB-4B33-8F17-7D2467A8D769}"/>
          </ac:spMkLst>
        </pc:spChg>
        <pc:spChg chg="add mod topLvl">
          <ac:chgData name="Erco Argante" userId="1258dd5c-100a-4373-8a1b-0861e5b81734" providerId="ADAL" clId="{17C069CC-1CDE-4772-9BE2-1F2E8C5EDFFD}" dt="2019-08-19T12:38:40.740" v="2303" actId="165"/>
          <ac:spMkLst>
            <pc:docMk/>
            <pc:sldMk cId="1915185658" sldId="259"/>
            <ac:spMk id="10" creationId="{55B05B50-F5A3-4860-862C-13315238C90B}"/>
          </ac:spMkLst>
        </pc:spChg>
        <pc:spChg chg="add mod topLvl">
          <ac:chgData name="Erco Argante" userId="1258dd5c-100a-4373-8a1b-0861e5b81734" providerId="ADAL" clId="{17C069CC-1CDE-4772-9BE2-1F2E8C5EDFFD}" dt="2019-08-19T12:40:34.873" v="2307" actId="1076"/>
          <ac:spMkLst>
            <pc:docMk/>
            <pc:sldMk cId="1915185658" sldId="259"/>
            <ac:spMk id="11" creationId="{CB382EAF-B999-4A5C-AAF4-2F4B194022AB}"/>
          </ac:spMkLst>
        </pc:spChg>
        <pc:spChg chg="add mod topLvl">
          <ac:chgData name="Erco Argante" userId="1258dd5c-100a-4373-8a1b-0861e5b81734" providerId="ADAL" clId="{17C069CC-1CDE-4772-9BE2-1F2E8C5EDFFD}" dt="2019-08-19T12:40:41.467" v="2308" actId="1076"/>
          <ac:spMkLst>
            <pc:docMk/>
            <pc:sldMk cId="1915185658" sldId="259"/>
            <ac:spMk id="12" creationId="{201B2CFF-D2B2-4C12-A694-01403C2A0EDB}"/>
          </ac:spMkLst>
        </pc:spChg>
        <pc:spChg chg="add mod topLvl">
          <ac:chgData name="Erco Argante" userId="1258dd5c-100a-4373-8a1b-0861e5b81734" providerId="ADAL" clId="{17C069CC-1CDE-4772-9BE2-1F2E8C5EDFFD}" dt="2019-08-19T12:40:50.717" v="2309" actId="1076"/>
          <ac:spMkLst>
            <pc:docMk/>
            <pc:sldMk cId="1915185658" sldId="259"/>
            <ac:spMk id="13" creationId="{FE3F3049-BEAE-47E9-9DCA-E8AFD64F0CB4}"/>
          </ac:spMkLst>
        </pc:spChg>
        <pc:spChg chg="add mod topLvl">
          <ac:chgData name="Erco Argante" userId="1258dd5c-100a-4373-8a1b-0861e5b81734" providerId="ADAL" clId="{17C069CC-1CDE-4772-9BE2-1F2E8C5EDFFD}" dt="2019-08-19T12:38:40.740" v="2303" actId="165"/>
          <ac:spMkLst>
            <pc:docMk/>
            <pc:sldMk cId="1915185658" sldId="259"/>
            <ac:spMk id="14" creationId="{EADEDC59-260B-412A-9DB7-9AF717BA97DC}"/>
          </ac:spMkLst>
        </pc:spChg>
        <pc:spChg chg="add mod topLvl">
          <ac:chgData name="Erco Argante" userId="1258dd5c-100a-4373-8a1b-0861e5b81734" providerId="ADAL" clId="{17C069CC-1CDE-4772-9BE2-1F2E8C5EDFFD}" dt="2019-08-19T12:38:53.953" v="2304" actId="165"/>
          <ac:spMkLst>
            <pc:docMk/>
            <pc:sldMk cId="1915185658" sldId="259"/>
            <ac:spMk id="15" creationId="{805D8F5D-BFBC-4DE9-95DE-A471828C865A}"/>
          </ac:spMkLst>
        </pc:spChg>
        <pc:spChg chg="add mod topLvl">
          <ac:chgData name="Erco Argante" userId="1258dd5c-100a-4373-8a1b-0861e5b81734" providerId="ADAL" clId="{17C069CC-1CDE-4772-9BE2-1F2E8C5EDFFD}" dt="2019-08-19T12:38:53.953" v="2304" actId="165"/>
          <ac:spMkLst>
            <pc:docMk/>
            <pc:sldMk cId="1915185658" sldId="259"/>
            <ac:spMk id="16" creationId="{B7B116C5-678D-41D0-929E-16C88F96CF2D}"/>
          </ac:spMkLst>
        </pc:spChg>
        <pc:spChg chg="add mod topLvl">
          <ac:chgData name="Erco Argante" userId="1258dd5c-100a-4373-8a1b-0861e5b81734" providerId="ADAL" clId="{17C069CC-1CDE-4772-9BE2-1F2E8C5EDFFD}" dt="2019-08-19T12:40:27.212" v="2306" actId="1076"/>
          <ac:spMkLst>
            <pc:docMk/>
            <pc:sldMk cId="1915185658" sldId="259"/>
            <ac:spMk id="17" creationId="{B7852AFA-3460-4541-A6A6-416EBBA69E54}"/>
          </ac:spMkLst>
        </pc:spChg>
        <pc:spChg chg="add mod">
          <ac:chgData name="Erco Argante" userId="1258dd5c-100a-4373-8a1b-0861e5b81734" providerId="ADAL" clId="{17C069CC-1CDE-4772-9BE2-1F2E8C5EDFFD}" dt="2019-08-16T05:52:20.532" v="275" actId="164"/>
          <ac:spMkLst>
            <pc:docMk/>
            <pc:sldMk cId="1915185658" sldId="259"/>
            <ac:spMk id="20" creationId="{DA854C0B-6F53-463C-80DF-E46547682633}"/>
          </ac:spMkLst>
        </pc:spChg>
        <pc:spChg chg="add mod">
          <ac:chgData name="Erco Argante" userId="1258dd5c-100a-4373-8a1b-0861e5b81734" providerId="ADAL" clId="{17C069CC-1CDE-4772-9BE2-1F2E8C5EDFFD}" dt="2019-08-16T05:52:20.532" v="275" actId="164"/>
          <ac:spMkLst>
            <pc:docMk/>
            <pc:sldMk cId="1915185658" sldId="259"/>
            <ac:spMk id="21" creationId="{E7E3F429-D2A8-4ED8-9324-D243F348820A}"/>
          </ac:spMkLst>
        </pc:spChg>
        <pc:spChg chg="add mod">
          <ac:chgData name="Erco Argante" userId="1258dd5c-100a-4373-8a1b-0861e5b81734" providerId="ADAL" clId="{17C069CC-1CDE-4772-9BE2-1F2E8C5EDFFD}" dt="2019-08-16T05:52:20.532" v="275" actId="164"/>
          <ac:spMkLst>
            <pc:docMk/>
            <pc:sldMk cId="1915185658" sldId="259"/>
            <ac:spMk id="22" creationId="{DE0E3B9D-2867-49DE-BC1B-A9144366F086}"/>
          </ac:spMkLst>
        </pc:spChg>
        <pc:spChg chg="add del">
          <ac:chgData name="Erco Argante" userId="1258dd5c-100a-4373-8a1b-0861e5b81734" providerId="ADAL" clId="{17C069CC-1CDE-4772-9BE2-1F2E8C5EDFFD}" dt="2019-08-16T05:50:35.477" v="227"/>
          <ac:spMkLst>
            <pc:docMk/>
            <pc:sldMk cId="1915185658" sldId="259"/>
            <ac:spMk id="23" creationId="{9E2C48B7-209C-41AA-A8A2-B89255AA2218}"/>
          </ac:spMkLst>
        </pc:spChg>
        <pc:spChg chg="add mod">
          <ac:chgData name="Erco Argante" userId="1258dd5c-100a-4373-8a1b-0861e5b81734" providerId="ADAL" clId="{17C069CC-1CDE-4772-9BE2-1F2E8C5EDFFD}" dt="2019-08-16T05:52:20.532" v="275" actId="164"/>
          <ac:spMkLst>
            <pc:docMk/>
            <pc:sldMk cId="1915185658" sldId="259"/>
            <ac:spMk id="24" creationId="{F93F871B-E1F4-46B9-AC3F-43F0CCFE83E5}"/>
          </ac:spMkLst>
        </pc:spChg>
        <pc:spChg chg="add mod">
          <ac:chgData name="Erco Argante" userId="1258dd5c-100a-4373-8a1b-0861e5b81734" providerId="ADAL" clId="{17C069CC-1CDE-4772-9BE2-1F2E8C5EDFFD}" dt="2019-08-16T05:52:20.532" v="275" actId="164"/>
          <ac:spMkLst>
            <pc:docMk/>
            <pc:sldMk cId="1915185658" sldId="259"/>
            <ac:spMk id="25" creationId="{62141254-3942-4A82-AFD4-26CAE217BB80}"/>
          </ac:spMkLst>
        </pc:spChg>
        <pc:spChg chg="mod">
          <ac:chgData name="Erco Argante" userId="1258dd5c-100a-4373-8a1b-0861e5b81734" providerId="ADAL" clId="{17C069CC-1CDE-4772-9BE2-1F2E8C5EDFFD}" dt="2019-08-25T19:36:47.894" v="3020" actId="20577"/>
          <ac:spMkLst>
            <pc:docMk/>
            <pc:sldMk cId="1915185658" sldId="259"/>
            <ac:spMk id="35" creationId="{90E3B40A-6617-4100-86F0-BE3C40B9631B}"/>
          </ac:spMkLst>
        </pc:spChg>
        <pc:spChg chg="mod">
          <ac:chgData name="Erco Argante" userId="1258dd5c-100a-4373-8a1b-0861e5b81734" providerId="ADAL" clId="{17C069CC-1CDE-4772-9BE2-1F2E8C5EDFFD}" dt="2019-08-16T05:52:44.453" v="304" actId="20577"/>
          <ac:spMkLst>
            <pc:docMk/>
            <pc:sldMk cId="1915185658" sldId="259"/>
            <ac:spMk id="36" creationId="{181A50F6-F539-46B1-B4B9-ABFB717DAA9E}"/>
          </ac:spMkLst>
        </pc:spChg>
        <pc:spChg chg="mod">
          <ac:chgData name="Erco Argante" userId="1258dd5c-100a-4373-8a1b-0861e5b81734" providerId="ADAL" clId="{17C069CC-1CDE-4772-9BE2-1F2E8C5EDFFD}" dt="2019-08-16T05:52:47.235" v="306" actId="20577"/>
          <ac:spMkLst>
            <pc:docMk/>
            <pc:sldMk cId="1915185658" sldId="259"/>
            <ac:spMk id="37" creationId="{01CD59B7-2195-4251-B0D8-BC29FCA9F5CC}"/>
          </ac:spMkLst>
        </pc:spChg>
        <pc:spChg chg="mod">
          <ac:chgData name="Erco Argante" userId="1258dd5c-100a-4373-8a1b-0861e5b81734" providerId="ADAL" clId="{17C069CC-1CDE-4772-9BE2-1F2E8C5EDFFD}" dt="2019-08-16T05:52:50.652" v="308" actId="20577"/>
          <ac:spMkLst>
            <pc:docMk/>
            <pc:sldMk cId="1915185658" sldId="259"/>
            <ac:spMk id="38" creationId="{27518C40-4799-492B-A177-2B28EA44F4B4}"/>
          </ac:spMkLst>
        </pc:spChg>
        <pc:spChg chg="add del mod">
          <ac:chgData name="Erco Argante" userId="1258dd5c-100a-4373-8a1b-0861e5b81734" providerId="ADAL" clId="{17C069CC-1CDE-4772-9BE2-1F2E8C5EDFFD}" dt="2019-08-16T09:49:56.275" v="2109" actId="11529"/>
          <ac:spMkLst>
            <pc:docMk/>
            <pc:sldMk cId="1915185658" sldId="259"/>
            <ac:spMk id="39" creationId="{258F99B6-1FB6-4F62-AB7E-844F95F3D36F}"/>
          </ac:spMkLst>
        </pc:spChg>
        <pc:spChg chg="add mod">
          <ac:chgData name="Erco Argante" userId="1258dd5c-100a-4373-8a1b-0861e5b81734" providerId="ADAL" clId="{17C069CC-1CDE-4772-9BE2-1F2E8C5EDFFD}" dt="2019-08-16T09:51:53.107" v="2178" actId="164"/>
          <ac:spMkLst>
            <pc:docMk/>
            <pc:sldMk cId="1915185658" sldId="259"/>
            <ac:spMk id="40" creationId="{AA8F9D73-9614-442A-8765-272618E01534}"/>
          </ac:spMkLst>
        </pc:spChg>
        <pc:spChg chg="add mod">
          <ac:chgData name="Erco Argante" userId="1258dd5c-100a-4373-8a1b-0861e5b81734" providerId="ADAL" clId="{17C069CC-1CDE-4772-9BE2-1F2E8C5EDFFD}" dt="2019-08-16T09:51:53.107" v="2178" actId="164"/>
          <ac:spMkLst>
            <pc:docMk/>
            <pc:sldMk cId="1915185658" sldId="259"/>
            <ac:spMk id="41" creationId="{DAEC0146-92A2-4D6E-B82D-F81AAFAB8F74}"/>
          </ac:spMkLst>
        </pc:spChg>
        <pc:spChg chg="add mod">
          <ac:chgData name="Erco Argante" userId="1258dd5c-100a-4373-8a1b-0861e5b81734" providerId="ADAL" clId="{17C069CC-1CDE-4772-9BE2-1F2E8C5EDFFD}" dt="2019-08-16T09:51:53.107" v="2178" actId="164"/>
          <ac:spMkLst>
            <pc:docMk/>
            <pc:sldMk cId="1915185658" sldId="259"/>
            <ac:spMk id="42" creationId="{50ED70E1-0829-4B70-AF55-D722209B9D49}"/>
          </ac:spMkLst>
        </pc:spChg>
        <pc:grpChg chg="add del mod ord topLvl">
          <ac:chgData name="Erco Argante" userId="1258dd5c-100a-4373-8a1b-0861e5b81734" providerId="ADAL" clId="{17C069CC-1CDE-4772-9BE2-1F2E8C5EDFFD}" dt="2019-08-19T12:38:53.953" v="2304" actId="165"/>
          <ac:grpSpMkLst>
            <pc:docMk/>
            <pc:sldMk cId="1915185658" sldId="259"/>
            <ac:grpSpMk id="18" creationId="{5367073F-C408-4B15-B918-6DEDD45AB3EB}"/>
          </ac:grpSpMkLst>
        </pc:grpChg>
        <pc:grpChg chg="add del mod">
          <ac:chgData name="Erco Argante" userId="1258dd5c-100a-4373-8a1b-0861e5b81734" providerId="ADAL" clId="{17C069CC-1CDE-4772-9BE2-1F2E8C5EDFFD}" dt="2019-08-19T12:38:40.740" v="2303" actId="165"/>
          <ac:grpSpMkLst>
            <pc:docMk/>
            <pc:sldMk cId="1915185658" sldId="259"/>
            <ac:grpSpMk id="19" creationId="{479BE454-B509-4459-87D3-EC83C6EAD951}"/>
          </ac:grpSpMkLst>
        </pc:grpChg>
        <pc:grpChg chg="add mod">
          <ac:chgData name="Erco Argante" userId="1258dd5c-100a-4373-8a1b-0861e5b81734" providerId="ADAL" clId="{17C069CC-1CDE-4772-9BE2-1F2E8C5EDFFD}" dt="2019-08-16T05:52:13.573" v="274" actId="164"/>
          <ac:grpSpMkLst>
            <pc:docMk/>
            <pc:sldMk cId="1915185658" sldId="259"/>
            <ac:grpSpMk id="26" creationId="{D9D38565-C400-4ED8-A21B-7395392D04C2}"/>
          </ac:grpSpMkLst>
        </pc:grpChg>
        <pc:grpChg chg="add del mod">
          <ac:chgData name="Erco Argante" userId="1258dd5c-100a-4373-8a1b-0861e5b81734" providerId="ADAL" clId="{17C069CC-1CDE-4772-9BE2-1F2E8C5EDFFD}" dt="2019-08-16T05:52:10.848" v="273"/>
          <ac:grpSpMkLst>
            <pc:docMk/>
            <pc:sldMk cId="1915185658" sldId="259"/>
            <ac:grpSpMk id="27" creationId="{2F317840-C1C2-44F5-AABE-6A2CB22E91FE}"/>
          </ac:grpSpMkLst>
        </pc:grpChg>
        <pc:grpChg chg="add mod">
          <ac:chgData name="Erco Argante" userId="1258dd5c-100a-4373-8a1b-0861e5b81734" providerId="ADAL" clId="{17C069CC-1CDE-4772-9BE2-1F2E8C5EDFFD}" dt="2019-08-16T05:56:50.393" v="375" actId="1076"/>
          <ac:grpSpMkLst>
            <pc:docMk/>
            <pc:sldMk cId="1915185658" sldId="259"/>
            <ac:grpSpMk id="32" creationId="{87BF8FEC-A943-4AE8-8515-AF78F77442E1}"/>
          </ac:grpSpMkLst>
        </pc:grpChg>
        <pc:grpChg chg="add mod">
          <ac:chgData name="Erco Argante" userId="1258dd5c-100a-4373-8a1b-0861e5b81734" providerId="ADAL" clId="{17C069CC-1CDE-4772-9BE2-1F2E8C5EDFFD}" dt="2019-08-16T05:52:25.995" v="277" actId="1076"/>
          <ac:grpSpMkLst>
            <pc:docMk/>
            <pc:sldMk cId="1915185658" sldId="259"/>
            <ac:grpSpMk id="33" creationId="{B3339367-05DF-4BCC-A454-60C6A9F8D58C}"/>
          </ac:grpSpMkLst>
        </pc:grpChg>
        <pc:grpChg chg="add mod">
          <ac:chgData name="Erco Argante" userId="1258dd5c-100a-4373-8a1b-0861e5b81734" providerId="ADAL" clId="{17C069CC-1CDE-4772-9BE2-1F2E8C5EDFFD}" dt="2019-08-16T09:52:04.205" v="2180" actId="1076"/>
          <ac:grpSpMkLst>
            <pc:docMk/>
            <pc:sldMk cId="1915185658" sldId="259"/>
            <ac:grpSpMk id="43" creationId="{24861FF6-A4B0-45B8-9876-63FCDCB270A0}"/>
          </ac:grpSpMkLst>
        </pc:grpChg>
      </pc:sldChg>
      <pc:sldChg chg="addSp modSp add">
        <pc:chgData name="Erco Argante" userId="1258dd5c-100a-4373-8a1b-0861e5b81734" providerId="ADAL" clId="{17C069CC-1CDE-4772-9BE2-1F2E8C5EDFFD}" dt="2019-08-19T15:39:18.817" v="2706" actId="20577"/>
        <pc:sldMkLst>
          <pc:docMk/>
          <pc:sldMk cId="180973289" sldId="260"/>
        </pc:sldMkLst>
        <pc:spChg chg="mod">
          <ac:chgData name="Erco Argante" userId="1258dd5c-100a-4373-8a1b-0861e5b81734" providerId="ADAL" clId="{17C069CC-1CDE-4772-9BE2-1F2E8C5EDFFD}" dt="2019-08-19T12:50:20.203" v="2439" actId="1076"/>
          <ac:spMkLst>
            <pc:docMk/>
            <pc:sldMk cId="180973289" sldId="260"/>
            <ac:spMk id="2" creationId="{AFBEF03D-1B5D-4FA0-9D51-5A026EFB3E27}"/>
          </ac:spMkLst>
        </pc:spChg>
        <pc:spChg chg="mod">
          <ac:chgData name="Erco Argante" userId="1258dd5c-100a-4373-8a1b-0861e5b81734" providerId="ADAL" clId="{17C069CC-1CDE-4772-9BE2-1F2E8C5EDFFD}" dt="2019-08-19T15:39:18.817" v="2706" actId="20577"/>
          <ac:spMkLst>
            <pc:docMk/>
            <pc:sldMk cId="180973289" sldId="260"/>
            <ac:spMk id="3" creationId="{D9D1C0B6-EEB1-47DF-9898-1A04687C34B7}"/>
          </ac:spMkLst>
        </pc:spChg>
        <pc:picChg chg="add mod">
          <ac:chgData name="Erco Argante" userId="1258dd5c-100a-4373-8a1b-0861e5b81734" providerId="ADAL" clId="{17C069CC-1CDE-4772-9BE2-1F2E8C5EDFFD}" dt="2019-08-16T08:25:56.386" v="1927" actId="1076"/>
          <ac:picMkLst>
            <pc:docMk/>
            <pc:sldMk cId="180973289" sldId="260"/>
            <ac:picMk id="7" creationId="{03EB1888-0161-48EB-92FB-1DD9A79E2D0A}"/>
          </ac:picMkLst>
        </pc:picChg>
        <pc:picChg chg="add mod">
          <ac:chgData name="Erco Argante" userId="1258dd5c-100a-4373-8a1b-0861e5b81734" providerId="ADAL" clId="{17C069CC-1CDE-4772-9BE2-1F2E8C5EDFFD}" dt="2019-08-16T08:25:58.875" v="1928" actId="1076"/>
          <ac:picMkLst>
            <pc:docMk/>
            <pc:sldMk cId="180973289" sldId="260"/>
            <ac:picMk id="9" creationId="{9DF60EE3-C3F4-4ECC-9E06-8FFFCBEDD4D3}"/>
          </ac:picMkLst>
        </pc:picChg>
      </pc:sldChg>
      <pc:sldChg chg="addSp delSp modSp add">
        <pc:chgData name="Erco Argante" userId="1258dd5c-100a-4373-8a1b-0861e5b81734" providerId="ADAL" clId="{17C069CC-1CDE-4772-9BE2-1F2E8C5EDFFD}" dt="2019-08-25T20:00:03.948" v="3191" actId="1076"/>
        <pc:sldMkLst>
          <pc:docMk/>
          <pc:sldMk cId="2443140366" sldId="261"/>
        </pc:sldMkLst>
        <pc:spChg chg="mod">
          <ac:chgData name="Erco Argante" userId="1258dd5c-100a-4373-8a1b-0861e5b81734" providerId="ADAL" clId="{17C069CC-1CDE-4772-9BE2-1F2E8C5EDFFD}" dt="2019-08-16T06:22:08.835" v="909" actId="1076"/>
          <ac:spMkLst>
            <pc:docMk/>
            <pc:sldMk cId="2443140366" sldId="261"/>
            <ac:spMk id="2" creationId="{1E429A68-1B71-410F-A485-05F4B4A795E5}"/>
          </ac:spMkLst>
        </pc:spChg>
        <pc:spChg chg="del">
          <ac:chgData name="Erco Argante" userId="1258dd5c-100a-4373-8a1b-0861e5b81734" providerId="ADAL" clId="{17C069CC-1CDE-4772-9BE2-1F2E8C5EDFFD}" dt="2019-08-16T06:23:36.371" v="917"/>
          <ac:spMkLst>
            <pc:docMk/>
            <pc:sldMk cId="2443140366" sldId="261"/>
            <ac:spMk id="3" creationId="{9AFA5D00-C239-4DEA-A3C3-369A964679B7}"/>
          </ac:spMkLst>
        </pc:spChg>
        <pc:spChg chg="add mod">
          <ac:chgData name="Erco Argante" userId="1258dd5c-100a-4373-8a1b-0861e5b81734" providerId="ADAL" clId="{17C069CC-1CDE-4772-9BE2-1F2E8C5EDFFD}" dt="2019-08-25T20:00:03.948" v="3191" actId="1076"/>
          <ac:spMkLst>
            <pc:docMk/>
            <pc:sldMk cId="2443140366" sldId="261"/>
            <ac:spMk id="6" creationId="{673DEBA3-B12C-4C03-A8C8-6B54E90917E7}"/>
          </ac:spMkLst>
        </pc:spChg>
        <pc:spChg chg="add mod">
          <ac:chgData name="Erco Argante" userId="1258dd5c-100a-4373-8a1b-0861e5b81734" providerId="ADAL" clId="{17C069CC-1CDE-4772-9BE2-1F2E8C5EDFFD}" dt="2019-08-16T06:26:35.671" v="960" actId="20577"/>
          <ac:spMkLst>
            <pc:docMk/>
            <pc:sldMk cId="2443140366" sldId="261"/>
            <ac:spMk id="11" creationId="{428C9AB7-15EF-4BDD-8F89-49C66CC39073}"/>
          </ac:spMkLst>
        </pc:spChg>
        <pc:spChg chg="add mod">
          <ac:chgData name="Erco Argante" userId="1258dd5c-100a-4373-8a1b-0861e5b81734" providerId="ADAL" clId="{17C069CC-1CDE-4772-9BE2-1F2E8C5EDFFD}" dt="2019-08-16T06:27:24.182" v="973"/>
          <ac:spMkLst>
            <pc:docMk/>
            <pc:sldMk cId="2443140366" sldId="261"/>
            <ac:spMk id="12" creationId="{062D39E6-4745-482C-BDC2-E3924D492119}"/>
          </ac:spMkLst>
        </pc:spChg>
        <pc:picChg chg="add mod">
          <ac:chgData name="Erco Argante" userId="1258dd5c-100a-4373-8a1b-0861e5b81734" providerId="ADAL" clId="{17C069CC-1CDE-4772-9BE2-1F2E8C5EDFFD}" dt="2019-08-16T06:24:17.172" v="923" actId="14100"/>
          <ac:picMkLst>
            <pc:docMk/>
            <pc:sldMk cId="2443140366" sldId="261"/>
            <ac:picMk id="1026" creationId="{258B6AD5-9578-4AF3-B99C-E5CFF13E91CC}"/>
          </ac:picMkLst>
        </pc:picChg>
        <pc:picChg chg="add mod">
          <ac:chgData name="Erco Argante" userId="1258dd5c-100a-4373-8a1b-0861e5b81734" providerId="ADAL" clId="{17C069CC-1CDE-4772-9BE2-1F2E8C5EDFFD}" dt="2019-08-16T06:24:26.484" v="925" actId="1076"/>
          <ac:picMkLst>
            <pc:docMk/>
            <pc:sldMk cId="2443140366" sldId="261"/>
            <ac:picMk id="1028" creationId="{AA697328-8D6D-4512-A007-81CCD818C40F}"/>
          </ac:picMkLst>
        </pc:picChg>
        <pc:picChg chg="add del mod">
          <ac:chgData name="Erco Argante" userId="1258dd5c-100a-4373-8a1b-0861e5b81734" providerId="ADAL" clId="{17C069CC-1CDE-4772-9BE2-1F2E8C5EDFFD}" dt="2019-08-16T06:24:07.053" v="920" actId="478"/>
          <ac:picMkLst>
            <pc:docMk/>
            <pc:sldMk cId="2443140366" sldId="261"/>
            <ac:picMk id="1030" creationId="{E99558B2-C5D0-43CF-BFA2-A4B2E09D977D}"/>
          </ac:picMkLst>
        </pc:picChg>
        <pc:picChg chg="add del">
          <ac:chgData name="Erco Argante" userId="1258dd5c-100a-4373-8a1b-0861e5b81734" providerId="ADAL" clId="{17C069CC-1CDE-4772-9BE2-1F2E8C5EDFFD}" dt="2019-08-16T06:24:03.708" v="919" actId="478"/>
          <ac:picMkLst>
            <pc:docMk/>
            <pc:sldMk cId="2443140366" sldId="261"/>
            <ac:picMk id="1032" creationId="{C6AC6ADB-16DB-4716-8DC6-98B293D87D75}"/>
          </ac:picMkLst>
        </pc:picChg>
      </pc:sldChg>
      <pc:sldChg chg="addSp delSp modSp add">
        <pc:chgData name="Erco Argante" userId="1258dd5c-100a-4373-8a1b-0861e5b81734" providerId="ADAL" clId="{17C069CC-1CDE-4772-9BE2-1F2E8C5EDFFD}" dt="2019-08-25T20:07:42.645" v="3399" actId="1076"/>
        <pc:sldMkLst>
          <pc:docMk/>
          <pc:sldMk cId="2022456485" sldId="262"/>
        </pc:sldMkLst>
        <pc:spChg chg="mod">
          <ac:chgData name="Erco Argante" userId="1258dd5c-100a-4373-8a1b-0861e5b81734" providerId="ADAL" clId="{17C069CC-1CDE-4772-9BE2-1F2E8C5EDFFD}" dt="2019-08-16T06:28:08.124" v="993" actId="20577"/>
          <ac:spMkLst>
            <pc:docMk/>
            <pc:sldMk cId="2022456485" sldId="262"/>
            <ac:spMk id="2" creationId="{1E429A68-1B71-410F-A485-05F4B4A795E5}"/>
          </ac:spMkLst>
        </pc:spChg>
        <pc:spChg chg="add mod">
          <ac:chgData name="Erco Argante" userId="1258dd5c-100a-4373-8a1b-0861e5b81734" providerId="ADAL" clId="{17C069CC-1CDE-4772-9BE2-1F2E8C5EDFFD}" dt="2019-08-19T12:52:45.394" v="2474" actId="1076"/>
          <ac:spMkLst>
            <pc:docMk/>
            <pc:sldMk cId="2022456485" sldId="262"/>
            <ac:spMk id="3" creationId="{354FF2AF-00E2-433F-9A07-07CA3D0098E6}"/>
          </ac:spMkLst>
        </pc:spChg>
        <pc:spChg chg="add del">
          <ac:chgData name="Erco Argante" userId="1258dd5c-100a-4373-8a1b-0861e5b81734" providerId="ADAL" clId="{17C069CC-1CDE-4772-9BE2-1F2E8C5EDFFD}" dt="2019-08-25T20:00:12.225" v="3193"/>
          <ac:spMkLst>
            <pc:docMk/>
            <pc:sldMk cId="2022456485" sldId="262"/>
            <ac:spMk id="6" creationId="{7D4E2594-E4D3-4575-B2E5-E20636EC3AF5}"/>
          </ac:spMkLst>
        </pc:spChg>
        <pc:spChg chg="add del mod">
          <ac:chgData name="Erco Argante" userId="1258dd5c-100a-4373-8a1b-0861e5b81734" providerId="ADAL" clId="{17C069CC-1CDE-4772-9BE2-1F2E8C5EDFFD}" dt="2019-08-25T19:46:11.551" v="3022" actId="478"/>
          <ac:spMkLst>
            <pc:docMk/>
            <pc:sldMk cId="2022456485" sldId="262"/>
            <ac:spMk id="6" creationId="{8C887ADE-130B-4F6B-BEC9-6180FDDA38B6}"/>
          </ac:spMkLst>
        </pc:spChg>
        <pc:spChg chg="add mod">
          <ac:chgData name="Erco Argante" userId="1258dd5c-100a-4373-8a1b-0861e5b81734" providerId="ADAL" clId="{17C069CC-1CDE-4772-9BE2-1F2E8C5EDFFD}" dt="2019-08-25T20:05:45.061" v="3357" actId="14100"/>
          <ac:spMkLst>
            <pc:docMk/>
            <pc:sldMk cId="2022456485" sldId="262"/>
            <ac:spMk id="9" creationId="{DF6AA066-E726-4DDD-91DD-4D53F781963A}"/>
          </ac:spMkLst>
        </pc:spChg>
        <pc:spChg chg="add mod">
          <ac:chgData name="Erco Argante" userId="1258dd5c-100a-4373-8a1b-0861e5b81734" providerId="ADAL" clId="{17C069CC-1CDE-4772-9BE2-1F2E8C5EDFFD}" dt="2019-08-25T20:07:28.075" v="3395" actId="20577"/>
          <ac:spMkLst>
            <pc:docMk/>
            <pc:sldMk cId="2022456485" sldId="262"/>
            <ac:spMk id="11" creationId="{0175F978-9178-4E56-ACFC-EB1500543DA9}"/>
          </ac:spMkLst>
        </pc:spChg>
        <pc:spChg chg="add mod">
          <ac:chgData name="Erco Argante" userId="1258dd5c-100a-4373-8a1b-0861e5b81734" providerId="ADAL" clId="{17C069CC-1CDE-4772-9BE2-1F2E8C5EDFFD}" dt="2019-08-25T20:05:48.637" v="3358" actId="1076"/>
          <ac:spMkLst>
            <pc:docMk/>
            <pc:sldMk cId="2022456485" sldId="262"/>
            <ac:spMk id="12" creationId="{FBBCE5E9-B011-4B96-8BD6-48805D50E78C}"/>
          </ac:spMkLst>
        </pc:spChg>
        <pc:spChg chg="add mod">
          <ac:chgData name="Erco Argante" userId="1258dd5c-100a-4373-8a1b-0861e5b81734" providerId="ADAL" clId="{17C069CC-1CDE-4772-9BE2-1F2E8C5EDFFD}" dt="2019-08-25T20:07:13.604" v="3385" actId="20577"/>
          <ac:spMkLst>
            <pc:docMk/>
            <pc:sldMk cId="2022456485" sldId="262"/>
            <ac:spMk id="14" creationId="{DB097A0E-D324-41A2-9962-24CC6D562746}"/>
          </ac:spMkLst>
        </pc:spChg>
        <pc:picChg chg="add mod">
          <ac:chgData name="Erco Argante" userId="1258dd5c-100a-4373-8a1b-0861e5b81734" providerId="ADAL" clId="{17C069CC-1CDE-4772-9BE2-1F2E8C5EDFFD}" dt="2019-08-25T20:07:42.645" v="3399" actId="1076"/>
          <ac:picMkLst>
            <pc:docMk/>
            <pc:sldMk cId="2022456485" sldId="262"/>
            <ac:picMk id="13" creationId="{1A186915-A8EE-4EE5-BD92-706A0978EF86}"/>
          </ac:picMkLst>
        </pc:picChg>
        <pc:picChg chg="del">
          <ac:chgData name="Erco Argante" userId="1258dd5c-100a-4373-8a1b-0861e5b81734" providerId="ADAL" clId="{17C069CC-1CDE-4772-9BE2-1F2E8C5EDFFD}" dt="2019-08-16T06:24:31.936" v="926" actId="478"/>
          <ac:picMkLst>
            <pc:docMk/>
            <pc:sldMk cId="2022456485" sldId="262"/>
            <ac:picMk id="1026" creationId="{258B6AD5-9578-4AF3-B99C-E5CFF13E91CC}"/>
          </ac:picMkLst>
        </pc:picChg>
        <pc:picChg chg="del">
          <ac:chgData name="Erco Argante" userId="1258dd5c-100a-4373-8a1b-0861e5b81734" providerId="ADAL" clId="{17C069CC-1CDE-4772-9BE2-1F2E8C5EDFFD}" dt="2019-08-16T06:24:34.257" v="927" actId="478"/>
          <ac:picMkLst>
            <pc:docMk/>
            <pc:sldMk cId="2022456485" sldId="262"/>
            <ac:picMk id="1028" creationId="{AA697328-8D6D-4512-A007-81CCD818C40F}"/>
          </ac:picMkLst>
        </pc:picChg>
        <pc:picChg chg="mod">
          <ac:chgData name="Erco Argante" userId="1258dd5c-100a-4373-8a1b-0861e5b81734" providerId="ADAL" clId="{17C069CC-1CDE-4772-9BE2-1F2E8C5EDFFD}" dt="2019-08-16T06:28:28.477" v="996" actId="1076"/>
          <ac:picMkLst>
            <pc:docMk/>
            <pc:sldMk cId="2022456485" sldId="262"/>
            <ac:picMk id="1030" creationId="{E99558B2-C5D0-43CF-BFA2-A4B2E09D977D}"/>
          </ac:picMkLst>
        </pc:picChg>
        <pc:picChg chg="mod">
          <ac:chgData name="Erco Argante" userId="1258dd5c-100a-4373-8a1b-0861e5b81734" providerId="ADAL" clId="{17C069CC-1CDE-4772-9BE2-1F2E8C5EDFFD}" dt="2019-08-16T06:28:17.643" v="994" actId="14100"/>
          <ac:picMkLst>
            <pc:docMk/>
            <pc:sldMk cId="2022456485" sldId="262"/>
            <ac:picMk id="1032" creationId="{C6AC6ADB-16DB-4716-8DC6-98B293D87D75}"/>
          </ac:picMkLst>
        </pc:picChg>
        <pc:cxnChg chg="add del mod">
          <ac:chgData name="Erco Argante" userId="1258dd5c-100a-4373-8a1b-0861e5b81734" providerId="ADAL" clId="{17C069CC-1CDE-4772-9BE2-1F2E8C5EDFFD}" dt="2019-08-25T19:46:19.852" v="3024" actId="11529"/>
          <ac:cxnSpMkLst>
            <pc:docMk/>
            <pc:sldMk cId="2022456485" sldId="262"/>
            <ac:cxnSpMk id="8" creationId="{646A0427-3D57-4A96-8358-29DE1B3E5BAF}"/>
          </ac:cxnSpMkLst>
        </pc:cxnChg>
      </pc:sldChg>
      <pc:sldChg chg="addSp modSp add">
        <pc:chgData name="Erco Argante" userId="1258dd5c-100a-4373-8a1b-0861e5b81734" providerId="ADAL" clId="{17C069CC-1CDE-4772-9BE2-1F2E8C5EDFFD}" dt="2019-08-24T09:42:22.168" v="3014" actId="11529"/>
        <pc:sldMkLst>
          <pc:docMk/>
          <pc:sldMk cId="2596311504" sldId="263"/>
        </pc:sldMkLst>
        <pc:spChg chg="mod">
          <ac:chgData name="Erco Argante" userId="1258dd5c-100a-4373-8a1b-0861e5b81734" providerId="ADAL" clId="{17C069CC-1CDE-4772-9BE2-1F2E8C5EDFFD}" dt="2019-08-24T09:38:12.078" v="2937" actId="1076"/>
          <ac:spMkLst>
            <pc:docMk/>
            <pc:sldMk cId="2596311504" sldId="263"/>
            <ac:spMk id="2" creationId="{C9F4A428-B765-44D1-BA94-272E8B1F4F2B}"/>
          </ac:spMkLst>
        </pc:spChg>
        <pc:spChg chg="mod">
          <ac:chgData name="Erco Argante" userId="1258dd5c-100a-4373-8a1b-0861e5b81734" providerId="ADAL" clId="{17C069CC-1CDE-4772-9BE2-1F2E8C5EDFFD}" dt="2019-08-24T09:41:13.920" v="3009" actId="20577"/>
          <ac:spMkLst>
            <pc:docMk/>
            <pc:sldMk cId="2596311504" sldId="263"/>
            <ac:spMk id="3" creationId="{A4A0AB96-7E22-4133-B10D-7BD4304ED58C}"/>
          </ac:spMkLst>
        </pc:spChg>
        <pc:spChg chg="add mod">
          <ac:chgData name="Erco Argante" userId="1258dd5c-100a-4373-8a1b-0861e5b81734" providerId="ADAL" clId="{17C069CC-1CDE-4772-9BE2-1F2E8C5EDFFD}" dt="2019-08-24T09:42:08.930" v="3013" actId="11529"/>
          <ac:spMkLst>
            <pc:docMk/>
            <pc:sldMk cId="2596311504" sldId="263"/>
            <ac:spMk id="7" creationId="{A5576AA3-52F3-4C08-9AD1-7DA6093FDBF5}"/>
          </ac:spMkLst>
        </pc:spChg>
        <pc:spChg chg="add mod">
          <ac:chgData name="Erco Argante" userId="1258dd5c-100a-4373-8a1b-0861e5b81734" providerId="ADAL" clId="{17C069CC-1CDE-4772-9BE2-1F2E8C5EDFFD}" dt="2019-08-24T09:42:22.168" v="3014" actId="11529"/>
          <ac:spMkLst>
            <pc:docMk/>
            <pc:sldMk cId="2596311504" sldId="263"/>
            <ac:spMk id="9" creationId="{9242A75B-743D-4079-A9EB-9C203128E558}"/>
          </ac:spMkLst>
        </pc:spChg>
        <pc:picChg chg="add mod">
          <ac:chgData name="Erco Argante" userId="1258dd5c-100a-4373-8a1b-0861e5b81734" providerId="ADAL" clId="{17C069CC-1CDE-4772-9BE2-1F2E8C5EDFFD}" dt="2019-08-24T09:41:42.904" v="3010" actId="1076"/>
          <ac:picMkLst>
            <pc:docMk/>
            <pc:sldMk cId="2596311504" sldId="263"/>
            <ac:picMk id="6" creationId="{4B92BA53-FD8A-4C4B-A48D-7981A60701F1}"/>
          </ac:picMkLst>
        </pc:picChg>
        <pc:picChg chg="add mod">
          <ac:chgData name="Erco Argante" userId="1258dd5c-100a-4373-8a1b-0861e5b81734" providerId="ADAL" clId="{17C069CC-1CDE-4772-9BE2-1F2E8C5EDFFD}" dt="2019-08-24T09:41:44.835" v="3011" actId="1076"/>
          <ac:picMkLst>
            <pc:docMk/>
            <pc:sldMk cId="2596311504" sldId="263"/>
            <ac:picMk id="8" creationId="{81CCC049-AD31-4B5C-8F66-3EA708A222C4}"/>
          </ac:picMkLst>
        </pc:picChg>
        <pc:picChg chg="add mod">
          <ac:chgData name="Erco Argante" userId="1258dd5c-100a-4373-8a1b-0861e5b81734" providerId="ADAL" clId="{17C069CC-1CDE-4772-9BE2-1F2E8C5EDFFD}" dt="2019-08-24T09:41:47.376" v="3012" actId="1076"/>
          <ac:picMkLst>
            <pc:docMk/>
            <pc:sldMk cId="2596311504" sldId="263"/>
            <ac:picMk id="1026" creationId="{C8570B03-1C28-4742-9AB7-CC523D8F08C8}"/>
          </ac:picMkLst>
        </pc:picChg>
      </pc:sldChg>
      <pc:sldChg chg="addSp delSp modSp add">
        <pc:chgData name="Erco Argante" userId="1258dd5c-100a-4373-8a1b-0861e5b81734" providerId="ADAL" clId="{17C069CC-1CDE-4772-9BE2-1F2E8C5EDFFD}" dt="2019-08-25T19:47:53.435" v="3031" actId="1076"/>
        <pc:sldMkLst>
          <pc:docMk/>
          <pc:sldMk cId="2900831107" sldId="264"/>
        </pc:sldMkLst>
        <pc:spChg chg="mod">
          <ac:chgData name="Erco Argante" userId="1258dd5c-100a-4373-8a1b-0861e5b81734" providerId="ADAL" clId="{17C069CC-1CDE-4772-9BE2-1F2E8C5EDFFD}" dt="2019-08-16T08:54:34.617" v="2016" actId="1076"/>
          <ac:spMkLst>
            <pc:docMk/>
            <pc:sldMk cId="2900831107" sldId="264"/>
            <ac:spMk id="2" creationId="{AA03633E-0A32-492D-B9FA-D4B256C13455}"/>
          </ac:spMkLst>
        </pc:spChg>
        <pc:spChg chg="del">
          <ac:chgData name="Erco Argante" userId="1258dd5c-100a-4373-8a1b-0861e5b81734" providerId="ADAL" clId="{17C069CC-1CDE-4772-9BE2-1F2E8C5EDFFD}" dt="2019-08-16T08:54:23.328" v="2013"/>
          <ac:spMkLst>
            <pc:docMk/>
            <pc:sldMk cId="2900831107" sldId="264"/>
            <ac:spMk id="3" creationId="{92C422AC-3782-4125-ACDA-7ABC9DAD658F}"/>
          </ac:spMkLst>
        </pc:spChg>
        <pc:spChg chg="add mod">
          <ac:chgData name="Erco Argante" userId="1258dd5c-100a-4373-8a1b-0861e5b81734" providerId="ADAL" clId="{17C069CC-1CDE-4772-9BE2-1F2E8C5EDFFD}" dt="2019-08-25T19:47:53.435" v="3031" actId="1076"/>
          <ac:spMkLst>
            <pc:docMk/>
            <pc:sldMk cId="2900831107" sldId="264"/>
            <ac:spMk id="3" creationId="{F06C44CC-DFF7-4F76-9194-2CDC483F18B9}"/>
          </ac:spMkLst>
        </pc:spChg>
        <pc:spChg chg="add del mod">
          <ac:chgData name="Erco Argante" userId="1258dd5c-100a-4373-8a1b-0861e5b81734" providerId="ADAL" clId="{17C069CC-1CDE-4772-9BE2-1F2E8C5EDFFD}" dt="2019-08-16T09:39:42.716" v="2088" actId="478"/>
          <ac:spMkLst>
            <pc:docMk/>
            <pc:sldMk cId="2900831107" sldId="264"/>
            <ac:spMk id="7" creationId="{D6A1B75E-5BD8-4C35-9B6C-FE51160AB6FD}"/>
          </ac:spMkLst>
        </pc:spChg>
        <pc:picChg chg="add mod">
          <ac:chgData name="Erco Argante" userId="1258dd5c-100a-4373-8a1b-0861e5b81734" providerId="ADAL" clId="{17C069CC-1CDE-4772-9BE2-1F2E8C5EDFFD}" dt="2019-08-16T09:01:02.658" v="2036" actId="1076"/>
          <ac:picMkLst>
            <pc:docMk/>
            <pc:sldMk cId="2900831107" sldId="264"/>
            <ac:picMk id="6" creationId="{F2815405-4FAA-4431-AD62-17C10B99A2A7}"/>
          </ac:picMkLst>
        </pc:picChg>
        <pc:picChg chg="add mod">
          <ac:chgData name="Erco Argante" userId="1258dd5c-100a-4373-8a1b-0861e5b81734" providerId="ADAL" clId="{17C069CC-1CDE-4772-9BE2-1F2E8C5EDFFD}" dt="2019-08-16T09:00:57.375" v="2035" actId="14100"/>
          <ac:picMkLst>
            <pc:docMk/>
            <pc:sldMk cId="2900831107" sldId="264"/>
            <ac:picMk id="2050" creationId="{69264C0A-A0AA-49B7-8767-DA9A277C1758}"/>
          </ac:picMkLst>
        </pc:picChg>
        <pc:picChg chg="add mod ord">
          <ac:chgData name="Erco Argante" userId="1258dd5c-100a-4373-8a1b-0861e5b81734" providerId="ADAL" clId="{17C069CC-1CDE-4772-9BE2-1F2E8C5EDFFD}" dt="2019-08-16T09:01:25.399" v="2042" actId="166"/>
          <ac:picMkLst>
            <pc:docMk/>
            <pc:sldMk cId="2900831107" sldId="264"/>
            <ac:picMk id="2052" creationId="{0B738FA9-6037-4085-8AFE-A75F9019B48D}"/>
          </ac:picMkLst>
        </pc:picChg>
        <pc:picChg chg="add del">
          <ac:chgData name="Erco Argante" userId="1258dd5c-100a-4373-8a1b-0861e5b81734" providerId="ADAL" clId="{17C069CC-1CDE-4772-9BE2-1F2E8C5EDFFD}" dt="2019-08-16T08:57:57.666" v="2023" actId="478"/>
          <ac:picMkLst>
            <pc:docMk/>
            <pc:sldMk cId="2900831107" sldId="264"/>
            <ac:picMk id="2054" creationId="{8055E9DC-586B-4F79-A1AF-1AAEAEF9D1EF}"/>
          </ac:picMkLst>
        </pc:picChg>
        <pc:picChg chg="add mod">
          <ac:chgData name="Erco Argante" userId="1258dd5c-100a-4373-8a1b-0861e5b81734" providerId="ADAL" clId="{17C069CC-1CDE-4772-9BE2-1F2E8C5EDFFD}" dt="2019-08-16T09:01:21.975" v="2041" actId="1076"/>
          <ac:picMkLst>
            <pc:docMk/>
            <pc:sldMk cId="2900831107" sldId="264"/>
            <ac:picMk id="2056" creationId="{B7397D7D-2166-436C-B30A-9733CEDCA0C7}"/>
          </ac:picMkLst>
        </pc:picChg>
        <pc:picChg chg="add del mod">
          <ac:chgData name="Erco Argante" userId="1258dd5c-100a-4373-8a1b-0861e5b81734" providerId="ADAL" clId="{17C069CC-1CDE-4772-9BE2-1F2E8C5EDFFD}" dt="2019-08-16T09:39:39.480" v="2087" actId="478"/>
          <ac:picMkLst>
            <pc:docMk/>
            <pc:sldMk cId="2900831107" sldId="264"/>
            <ac:picMk id="2058" creationId="{A1B72F00-DAA0-4B48-A3CF-7563EEB7F9FA}"/>
          </ac:picMkLst>
        </pc:picChg>
      </pc:sldChg>
      <pc:sldChg chg="addSp delSp modSp add">
        <pc:chgData name="Erco Argante" userId="1258dd5c-100a-4373-8a1b-0861e5b81734" providerId="ADAL" clId="{17C069CC-1CDE-4772-9BE2-1F2E8C5EDFFD}" dt="2019-08-16T09:39:35.177" v="2086" actId="20577"/>
        <pc:sldMkLst>
          <pc:docMk/>
          <pc:sldMk cId="551958139" sldId="265"/>
        </pc:sldMkLst>
        <pc:spChg chg="mod">
          <ac:chgData name="Erco Argante" userId="1258dd5c-100a-4373-8a1b-0861e5b81734" providerId="ADAL" clId="{17C069CC-1CDE-4772-9BE2-1F2E8C5EDFFD}" dt="2019-08-16T09:39:05.110" v="2068" actId="1076"/>
          <ac:spMkLst>
            <pc:docMk/>
            <pc:sldMk cId="551958139" sldId="265"/>
            <ac:spMk id="7" creationId="{D6A1B75E-5BD8-4C35-9B6C-FE51160AB6FD}"/>
          </ac:spMkLst>
        </pc:spChg>
        <pc:spChg chg="add mod">
          <ac:chgData name="Erco Argante" userId="1258dd5c-100a-4373-8a1b-0861e5b81734" providerId="ADAL" clId="{17C069CC-1CDE-4772-9BE2-1F2E8C5EDFFD}" dt="2019-08-16T09:38:17.273" v="2057" actId="478"/>
          <ac:spMkLst>
            <pc:docMk/>
            <pc:sldMk cId="551958139" sldId="265"/>
            <ac:spMk id="8" creationId="{D5664E55-8089-4B08-9D21-DC8AAC0AE500}"/>
          </ac:spMkLst>
        </pc:spChg>
        <pc:spChg chg="add mod">
          <ac:chgData name="Erco Argante" userId="1258dd5c-100a-4373-8a1b-0861e5b81734" providerId="ADAL" clId="{17C069CC-1CDE-4772-9BE2-1F2E8C5EDFFD}" dt="2019-08-16T09:39:35.177" v="2086" actId="20577"/>
          <ac:spMkLst>
            <pc:docMk/>
            <pc:sldMk cId="551958139" sldId="265"/>
            <ac:spMk id="16" creationId="{A715B856-D537-4D01-8F12-E1446E2C0D71}"/>
          </ac:spMkLst>
        </pc:spChg>
        <pc:picChg chg="del">
          <ac:chgData name="Erco Argante" userId="1258dd5c-100a-4373-8a1b-0861e5b81734" providerId="ADAL" clId="{17C069CC-1CDE-4772-9BE2-1F2E8C5EDFFD}" dt="2019-08-16T09:38:21.085" v="2059" actId="478"/>
          <ac:picMkLst>
            <pc:docMk/>
            <pc:sldMk cId="551958139" sldId="265"/>
            <ac:picMk id="6" creationId="{F2815405-4FAA-4431-AD62-17C10B99A2A7}"/>
          </ac:picMkLst>
        </pc:picChg>
        <pc:picChg chg="del">
          <ac:chgData name="Erco Argante" userId="1258dd5c-100a-4373-8a1b-0861e5b81734" providerId="ADAL" clId="{17C069CC-1CDE-4772-9BE2-1F2E8C5EDFFD}" dt="2019-08-16T09:38:19.263" v="2058" actId="478"/>
          <ac:picMkLst>
            <pc:docMk/>
            <pc:sldMk cId="551958139" sldId="265"/>
            <ac:picMk id="2050" creationId="{69264C0A-A0AA-49B7-8767-DA9A277C1758}"/>
          </ac:picMkLst>
        </pc:picChg>
        <pc:picChg chg="del">
          <ac:chgData name="Erco Argante" userId="1258dd5c-100a-4373-8a1b-0861e5b81734" providerId="ADAL" clId="{17C069CC-1CDE-4772-9BE2-1F2E8C5EDFFD}" dt="2019-08-16T09:38:17.273" v="2057" actId="478"/>
          <ac:picMkLst>
            <pc:docMk/>
            <pc:sldMk cId="551958139" sldId="265"/>
            <ac:picMk id="2052" creationId="{0B738FA9-6037-4085-8AFE-A75F9019B48D}"/>
          </ac:picMkLst>
        </pc:picChg>
        <pc:picChg chg="del">
          <ac:chgData name="Erco Argante" userId="1258dd5c-100a-4373-8a1b-0861e5b81734" providerId="ADAL" clId="{17C069CC-1CDE-4772-9BE2-1F2E8C5EDFFD}" dt="2019-08-16T09:38:28.444" v="2060" actId="478"/>
          <ac:picMkLst>
            <pc:docMk/>
            <pc:sldMk cId="551958139" sldId="265"/>
            <ac:picMk id="2056" creationId="{B7397D7D-2166-436C-B30A-9733CEDCA0C7}"/>
          </ac:picMkLst>
        </pc:picChg>
        <pc:picChg chg="mod">
          <ac:chgData name="Erco Argante" userId="1258dd5c-100a-4373-8a1b-0861e5b81734" providerId="ADAL" clId="{17C069CC-1CDE-4772-9BE2-1F2E8C5EDFFD}" dt="2019-08-16T09:39:01.697" v="2067" actId="1076"/>
          <ac:picMkLst>
            <pc:docMk/>
            <pc:sldMk cId="551958139" sldId="265"/>
            <ac:picMk id="2058" creationId="{A1B72F00-DAA0-4B48-A3CF-7563EEB7F9FA}"/>
          </ac:picMkLst>
        </pc:picChg>
        <pc:picChg chg="add mod">
          <ac:chgData name="Erco Argante" userId="1258dd5c-100a-4373-8a1b-0861e5b81734" providerId="ADAL" clId="{17C069CC-1CDE-4772-9BE2-1F2E8C5EDFFD}" dt="2019-08-16T09:39:12.517" v="2071" actId="1076"/>
          <ac:picMkLst>
            <pc:docMk/>
            <pc:sldMk cId="551958139" sldId="265"/>
            <ac:picMk id="4098" creationId="{9E39930F-3F9F-4813-BE5D-B9C680925960}"/>
          </ac:picMkLst>
        </pc:picChg>
      </pc:sldChg>
      <pc:sldChg chg="addSp modSp add">
        <pc:chgData name="Erco Argante" userId="1258dd5c-100a-4373-8a1b-0861e5b81734" providerId="ADAL" clId="{17C069CC-1CDE-4772-9BE2-1F2E8C5EDFFD}" dt="2019-08-16T13:19:39.397" v="2222" actId="20577"/>
        <pc:sldMkLst>
          <pc:docMk/>
          <pc:sldMk cId="1246706039" sldId="266"/>
        </pc:sldMkLst>
        <pc:spChg chg="add mod">
          <ac:chgData name="Erco Argante" userId="1258dd5c-100a-4373-8a1b-0861e5b81734" providerId="ADAL" clId="{17C069CC-1CDE-4772-9BE2-1F2E8C5EDFFD}" dt="2019-08-16T09:49:18.748" v="2093" actId="1582"/>
          <ac:spMkLst>
            <pc:docMk/>
            <pc:sldMk cId="1246706039" sldId="266"/>
            <ac:spMk id="3" creationId="{26FA63A8-4F94-4D60-8BC9-53A3BE0E6077}"/>
          </ac:spMkLst>
        </pc:spChg>
        <pc:spChg chg="add mod">
          <ac:chgData name="Erco Argante" userId="1258dd5c-100a-4373-8a1b-0861e5b81734" providerId="ADAL" clId="{17C069CC-1CDE-4772-9BE2-1F2E8C5EDFFD}" dt="2019-08-16T09:49:42.916" v="2107" actId="1076"/>
          <ac:spMkLst>
            <pc:docMk/>
            <pc:sldMk cId="1246706039" sldId="266"/>
            <ac:spMk id="6" creationId="{15B4032B-96CB-4A0D-859F-F0ACDC2728A1}"/>
          </ac:spMkLst>
        </pc:spChg>
        <pc:spChg chg="mod">
          <ac:chgData name="Erco Argante" userId="1258dd5c-100a-4373-8a1b-0861e5b81734" providerId="ADAL" clId="{17C069CC-1CDE-4772-9BE2-1F2E8C5EDFFD}" dt="2019-08-16T13:19:39.397" v="2222" actId="20577"/>
          <ac:spMkLst>
            <pc:docMk/>
            <pc:sldMk cId="1246706039" sldId="266"/>
            <ac:spMk id="16" creationId="{A715B856-D537-4D01-8F12-E1446E2C0D71}"/>
          </ac:spMkLst>
        </pc:spChg>
      </pc:sldChg>
      <pc:sldChg chg="addSp delSp modSp add">
        <pc:chgData name="Erco Argante" userId="1258dd5c-100a-4373-8a1b-0861e5b81734" providerId="ADAL" clId="{17C069CC-1CDE-4772-9BE2-1F2E8C5EDFFD}" dt="2019-08-25T19:51:06.337" v="3077" actId="1076"/>
        <pc:sldMkLst>
          <pc:docMk/>
          <pc:sldMk cId="3311932268" sldId="267"/>
        </pc:sldMkLst>
        <pc:spChg chg="mod">
          <ac:chgData name="Erco Argante" userId="1258dd5c-100a-4373-8a1b-0861e5b81734" providerId="ADAL" clId="{17C069CC-1CDE-4772-9BE2-1F2E8C5EDFFD}" dt="2019-08-16T13:25:21.718" v="2270" actId="1076"/>
          <ac:spMkLst>
            <pc:docMk/>
            <pc:sldMk cId="3311932268" sldId="267"/>
            <ac:spMk id="2" creationId="{74DA7882-B0D3-422F-B272-B2653760F7C0}"/>
          </ac:spMkLst>
        </pc:spChg>
        <pc:spChg chg="add del mod">
          <ac:chgData name="Erco Argante" userId="1258dd5c-100a-4373-8a1b-0861e5b81734" providerId="ADAL" clId="{17C069CC-1CDE-4772-9BE2-1F2E8C5EDFFD}" dt="2019-08-25T19:51:06.337" v="3077" actId="1076"/>
          <ac:spMkLst>
            <pc:docMk/>
            <pc:sldMk cId="3311932268" sldId="267"/>
            <ac:spMk id="3" creationId="{9B79C130-BB4C-48E7-81F4-DA321770F9F3}"/>
          </ac:spMkLst>
        </pc:spChg>
        <pc:picChg chg="add del mod">
          <ac:chgData name="Erco Argante" userId="1258dd5c-100a-4373-8a1b-0861e5b81734" providerId="ADAL" clId="{17C069CC-1CDE-4772-9BE2-1F2E8C5EDFFD}" dt="2019-08-16T13:24:53.963" v="2224"/>
          <ac:picMkLst>
            <pc:docMk/>
            <pc:sldMk cId="3311932268" sldId="267"/>
            <ac:picMk id="7" creationId="{AFE5B31B-BAF0-4EF7-8B43-B17C971785FB}"/>
          </ac:picMkLst>
        </pc:picChg>
        <pc:picChg chg="add mod">
          <ac:chgData name="Erco Argante" userId="1258dd5c-100a-4373-8a1b-0861e5b81734" providerId="ADAL" clId="{17C069CC-1CDE-4772-9BE2-1F2E8C5EDFFD}" dt="2019-08-16T13:25:28.310" v="2272" actId="1076"/>
          <ac:picMkLst>
            <pc:docMk/>
            <pc:sldMk cId="3311932268" sldId="267"/>
            <ac:picMk id="9" creationId="{E4E92489-3281-4243-A3ED-43494E838A42}"/>
          </ac:picMkLst>
        </pc:picChg>
      </pc:sldChg>
      <pc:sldMasterChg chg="modSldLayout">
        <pc:chgData name="Erco Argante" userId="1258dd5c-100a-4373-8a1b-0861e5b81734" providerId="ADAL" clId="{17C069CC-1CDE-4772-9BE2-1F2E8C5EDFFD}" dt="2019-08-16T05:40:31.081" v="5"/>
        <pc:sldMasterMkLst>
          <pc:docMk/>
          <pc:sldMasterMk cId="4102090644" sldId="2147483660"/>
        </pc:sldMasterMkLst>
        <pc:sldLayoutChg chg="delSp modSp">
          <pc:chgData name="Erco Argante" userId="1258dd5c-100a-4373-8a1b-0861e5b81734" providerId="ADAL" clId="{17C069CC-1CDE-4772-9BE2-1F2E8C5EDFFD}" dt="2019-08-16T05:40:31.081" v="5"/>
          <pc:sldLayoutMkLst>
            <pc:docMk/>
            <pc:sldMasterMk cId="4102090644" sldId="2147483660"/>
            <pc:sldLayoutMk cId="1674637440" sldId="2147483661"/>
          </pc:sldLayoutMkLst>
          <pc:spChg chg="del mod">
            <ac:chgData name="Erco Argante" userId="1258dd5c-100a-4373-8a1b-0861e5b81734" providerId="ADAL" clId="{17C069CC-1CDE-4772-9BE2-1F2E8C5EDFFD}" dt="2019-08-16T05:40:31.081" v="5"/>
            <ac:spMkLst>
              <pc:docMk/>
              <pc:sldMasterMk cId="4102090644" sldId="2147483660"/>
              <pc:sldLayoutMk cId="1674637440" sldId="2147483661"/>
              <ac:spMk id="7" creationId="{00000000-0000-0000-0000-000000000000}"/>
            </ac:spMkLst>
          </pc:spChg>
        </pc:sldLayoutChg>
      </pc:sldMasterChg>
    </pc:docChg>
  </pc:docChgLst>
  <pc:docChgLst>
    <pc:chgData name="Erco Argante" userId="1258dd5c-100a-4373-8a1b-0861e5b81734" providerId="ADAL" clId="{8A284906-D983-42F1-874B-FE3FF8AFE91C}"/>
    <pc:docChg chg="modSld">
      <pc:chgData name="Erco Argante" userId="1258dd5c-100a-4373-8a1b-0861e5b81734" providerId="ADAL" clId="{8A284906-D983-42F1-874B-FE3FF8AFE91C}" dt="2020-02-04T09:28:27.158" v="0" actId="20577"/>
      <pc:docMkLst>
        <pc:docMk/>
      </pc:docMkLst>
      <pc:sldChg chg="modSp">
        <pc:chgData name="Erco Argante" userId="1258dd5c-100a-4373-8a1b-0861e5b81734" providerId="ADAL" clId="{8A284906-D983-42F1-874B-FE3FF8AFE91C}" dt="2020-02-04T09:28:27.158" v="0" actId="20577"/>
        <pc:sldMkLst>
          <pc:docMk/>
          <pc:sldMk cId="3311287766" sldId="258"/>
        </pc:sldMkLst>
        <pc:spChg chg="mod">
          <ac:chgData name="Erco Argante" userId="1258dd5c-100a-4373-8a1b-0861e5b81734" providerId="ADAL" clId="{8A284906-D983-42F1-874B-FE3FF8AFE91C}" dt="2020-02-04T09:28:27.158" v="0" actId="20577"/>
          <ac:spMkLst>
            <pc:docMk/>
            <pc:sldMk cId="3311287766" sldId="258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479B-0824-4778-8E2C-B648B034B146}" type="datetimeFigureOut">
              <a:rPr lang="nl-NL" smtClean="0"/>
              <a:t>1-9-2020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2D8D-0045-4896-94FB-3A80602FDF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739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91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714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88000" y="2570400"/>
            <a:ext cx="9864000" cy="356400"/>
          </a:xfrm>
        </p:spPr>
        <p:txBody>
          <a:bodyPr anchor="t" anchorCtr="0"/>
          <a:lstStyle>
            <a:lvl1pPr algn="l">
              <a:defRPr sz="28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88000" y="3110400"/>
            <a:ext cx="9864000" cy="252000"/>
          </a:xfrm>
        </p:spPr>
        <p:txBody>
          <a:bodyPr>
            <a:noAutofit/>
          </a:bodyPr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637440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5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64000" y="6426000"/>
            <a:ext cx="4114800" cy="216000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44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est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6906052"/>
          </a:xfrm>
          <a:prstGeom prst="rect">
            <a:avLst/>
          </a:prstGeom>
        </p:spPr>
      </p:pic>
      <p:sp>
        <p:nvSpPr>
          <p:cNvPr id="5" name="Rechthoek 4"/>
          <p:cNvSpPr/>
          <p:nvPr userDrawn="1"/>
        </p:nvSpPr>
        <p:spPr>
          <a:xfrm>
            <a:off x="0" y="0"/>
            <a:ext cx="121896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 preferRelativeResize="0"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00" y="648000"/>
            <a:ext cx="2041396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61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9" y="918000"/>
            <a:ext cx="7740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84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000" y="2124000"/>
            <a:ext cx="4644000" cy="3877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000" y="2124000"/>
            <a:ext cx="4644000" cy="3877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8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000" y="2174400"/>
            <a:ext cx="4644000" cy="3952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4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4000" y="2174400"/>
            <a:ext cx="4644000" cy="3952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26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87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89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8000" y="918000"/>
            <a:ext cx="8485936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8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76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885007"/>
            <a:ext cx="9720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4800" y="6440809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B01272F-C17F-4525-A13D-7737166175FC}" type="datetime4">
              <a:rPr lang="nl-NL" smtClean="0"/>
              <a:t>1 september 2020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389" y="6440809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est"/>
          <p:cNvSpPr txBox="1"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1188000" y="6390000"/>
            <a:ext cx="60672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000" dirty="0"/>
              <a:t>Titel</a:t>
            </a:r>
          </a:p>
        </p:txBody>
      </p:sp>
      <p:sp>
        <p:nvSpPr>
          <p:cNvPr id="5" name="Rechthoek 4"/>
          <p:cNvSpPr/>
          <p:nvPr userDrawn="1"/>
        </p:nvSpPr>
        <p:spPr>
          <a:xfrm>
            <a:off x="0" y="0"/>
            <a:ext cx="121896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 preferRelativeResize="0"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00" y="648000"/>
            <a:ext cx="2041396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0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Workshop 2: RECAP of yesterday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6C6B-14DC-41CC-9360-917858C1D0E9}" type="datetime4">
              <a:rPr lang="nl-NL" smtClean="0"/>
              <a:pPr/>
              <a:t>2 september 2020</a:t>
            </a:fld>
            <a:endParaRPr lang="nl-NL"/>
          </a:p>
        </p:txBody>
      </p:sp>
      <p:sp>
        <p:nvSpPr>
          <p:cNvPr id="9" name="Test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88000" y="3110400"/>
            <a:ext cx="6948000" cy="230400"/>
          </a:xfrm>
        </p:spPr>
        <p:txBody>
          <a:bodyPr/>
          <a:lstStyle/>
          <a:p>
            <a:r>
              <a:rPr lang="en-US" noProof="0" dirty="0"/>
              <a:t>ML1</a:t>
            </a:r>
          </a:p>
        </p:txBody>
      </p:sp>
    </p:spTree>
    <p:extLst>
      <p:ext uri="{BB962C8B-B14F-4D97-AF65-F5344CB8AC3E}">
        <p14:creationId xmlns:p14="http://schemas.microsoft.com/office/powerpoint/2010/main" val="89146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D0BE-903C-486F-96B3-6F610A35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attempt: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C2F2-1389-4830-985B-349DA62C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2nd problem:</a:t>
            </a:r>
          </a:p>
          <a:p>
            <a:r>
              <a:rPr lang="en-US" noProof="0" dirty="0"/>
              <a:t>h(x) can be &gt; 1 and &lt; 0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FB31-B7DD-4222-B85E-49F597D8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7ECD0-51B3-41CE-9866-664765307A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A6CE22-F400-428B-AFC3-4E8480A88179}"/>
              </a:ext>
            </a:extLst>
          </p:cNvPr>
          <p:cNvSpPr/>
          <p:nvPr/>
        </p:nvSpPr>
        <p:spPr>
          <a:xfrm>
            <a:off x="10272409" y="369651"/>
            <a:ext cx="1614980" cy="1207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81B0B4-2735-49A8-BC2D-83E5E397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06" y="1572033"/>
            <a:ext cx="6610350" cy="31432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B9A832-1D00-4592-A344-912A3416DDA9}"/>
              </a:ext>
            </a:extLst>
          </p:cNvPr>
          <p:cNvCxnSpPr/>
          <p:nvPr/>
        </p:nvCxnSpPr>
        <p:spPr>
          <a:xfrm>
            <a:off x="2700719" y="3012333"/>
            <a:ext cx="4902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191E8F-B115-499A-946F-BF2609E52B1C}"/>
              </a:ext>
            </a:extLst>
          </p:cNvPr>
          <p:cNvSpPr txBox="1"/>
          <p:nvPr/>
        </p:nvSpPr>
        <p:spPr>
          <a:xfrm>
            <a:off x="2778789" y="266055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0.5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316ACC-EB0D-4528-8C94-DB23E02A1914}"/>
              </a:ext>
            </a:extLst>
          </p:cNvPr>
          <p:cNvCxnSpPr/>
          <p:nvPr/>
        </p:nvCxnSpPr>
        <p:spPr>
          <a:xfrm>
            <a:off x="5753282" y="3029888"/>
            <a:ext cx="0" cy="84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296B46-E9C1-4B35-8A58-67C483432D66}"/>
              </a:ext>
            </a:extLst>
          </p:cNvPr>
          <p:cNvGrpSpPr/>
          <p:nvPr/>
        </p:nvGrpSpPr>
        <p:grpSpPr>
          <a:xfrm>
            <a:off x="8991466" y="2026953"/>
            <a:ext cx="262647" cy="340469"/>
            <a:chOff x="8093413" y="4815191"/>
            <a:chExt cx="262647" cy="34046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A5D2DB-FF4D-4EFC-8D47-D30414736831}"/>
                </a:ext>
              </a:extLst>
            </p:cNvPr>
            <p:cNvCxnSpPr/>
            <p:nvPr/>
          </p:nvCxnSpPr>
          <p:spPr>
            <a:xfrm flipH="1">
              <a:off x="8093413" y="4815191"/>
              <a:ext cx="262647" cy="340469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A45959-FE87-495F-9FFC-3FA0DE1EB92A}"/>
                </a:ext>
              </a:extLst>
            </p:cNvPr>
            <p:cNvCxnSpPr>
              <a:cxnSpLocks/>
            </p:cNvCxnSpPr>
            <p:nvPr/>
          </p:nvCxnSpPr>
          <p:spPr>
            <a:xfrm>
              <a:off x="8093413" y="4815191"/>
              <a:ext cx="262647" cy="340469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C2D65C-C98A-451F-964B-69D18D09FBEB}"/>
              </a:ext>
            </a:extLst>
          </p:cNvPr>
          <p:cNvCxnSpPr>
            <a:cxnSpLocks/>
          </p:cNvCxnSpPr>
          <p:nvPr/>
        </p:nvCxnSpPr>
        <p:spPr>
          <a:xfrm flipV="1">
            <a:off x="3341764" y="2026953"/>
            <a:ext cx="4823036" cy="1982054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6E4496-AE2C-4FBC-948E-880376AAE3A1}"/>
              </a:ext>
            </a:extLst>
          </p:cNvPr>
          <p:cNvSpPr txBox="1"/>
          <p:nvPr/>
        </p:nvSpPr>
        <p:spPr>
          <a:xfrm>
            <a:off x="9007812" y="4572000"/>
            <a:ext cx="253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boundary</a:t>
            </a:r>
          </a:p>
          <a:p>
            <a:r>
              <a:rPr lang="en-US" dirty="0"/>
              <a:t>moved to the right!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773F7D-88F5-49D4-961E-196AD114050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885236" y="3429002"/>
            <a:ext cx="3122576" cy="146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6B20F36-C572-4B79-9684-138907DB8304}"/>
              </a:ext>
            </a:extLst>
          </p:cNvPr>
          <p:cNvSpPr txBox="1"/>
          <p:nvPr/>
        </p:nvSpPr>
        <p:spPr>
          <a:xfrm>
            <a:off x="9931751" y="1572033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more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3AAC4C-C0A4-4D8F-B26B-BE9ABD263CFC}"/>
              </a:ext>
            </a:extLst>
          </p:cNvPr>
          <p:cNvCxnSpPr>
            <a:cxnSpLocks/>
          </p:cNvCxnSpPr>
          <p:nvPr/>
        </p:nvCxnSpPr>
        <p:spPr>
          <a:xfrm flipH="1">
            <a:off x="9377464" y="1748461"/>
            <a:ext cx="554287" cy="3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66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FB4A-C618-4DD5-96CD-AB833380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999" y="918000"/>
            <a:ext cx="9719999" cy="356400"/>
          </a:xfrm>
        </p:spPr>
        <p:txBody>
          <a:bodyPr/>
          <a:lstStyle/>
          <a:p>
            <a:r>
              <a:rPr lang="en-US" noProof="0" dirty="0"/>
              <a:t>Hypothesis for classification: </a:t>
            </a:r>
            <a:br>
              <a:rPr lang="en-US" noProof="0" dirty="0"/>
            </a:br>
            <a:r>
              <a:rPr lang="en-US" noProof="0" dirty="0"/>
              <a:t>sigmoid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A399-F851-493A-8915-21EDAF89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we want: 0&lt;= h(x) &lt;= 1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aka </a:t>
            </a:r>
            <a:r>
              <a:rPr lang="en-US" u="sng" noProof="0" dirty="0"/>
              <a:t>activation function (</a:t>
            </a:r>
            <a:r>
              <a:rPr lang="en-US" u="sng" noProof="0" dirty="0" err="1"/>
              <a:t>Keras</a:t>
            </a:r>
            <a:r>
              <a:rPr lang="en-US" u="sng" noProof="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6046-FB9B-4419-8744-C436D082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162AC-B0DC-41D1-A3B9-CF4E6B86C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37B24-FA10-4DF9-AE90-42010183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868" y="2422896"/>
            <a:ext cx="3429000" cy="2809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60F0CF-52EB-421A-B4EC-AA88D2EF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83" y="2827907"/>
            <a:ext cx="5095875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5FF287-D05E-474C-A7B6-8DA8138981E0}"/>
              </a:ext>
            </a:extLst>
          </p:cNvPr>
          <p:cNvSpPr txBox="1"/>
          <p:nvPr/>
        </p:nvSpPr>
        <p:spPr>
          <a:xfrm>
            <a:off x="8557479" y="3689332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0.5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C3F46C-11BE-4FD0-B6C6-7E2054AAE2F3}"/>
              </a:ext>
            </a:extLst>
          </p:cNvPr>
          <p:cNvCxnSpPr>
            <a:cxnSpLocks/>
          </p:cNvCxnSpPr>
          <p:nvPr/>
        </p:nvCxnSpPr>
        <p:spPr>
          <a:xfrm flipH="1">
            <a:off x="8485020" y="3827832"/>
            <a:ext cx="11423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28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BAF3-6180-4CF3-8DE7-B2264025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Hypothesis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B2E5-AC14-40AB-B63B-FA514AA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interpretation: h(x) is estimated probability that y=1 on input 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A9D15-428F-4209-85F6-B72BD3F4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0A6DD-6D04-4DAF-AECD-7DDA0684CD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12</a:t>
            </a:fld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523D0-FB1E-4FB9-9C6A-A6FF822C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00" y="2245858"/>
            <a:ext cx="7240621" cy="18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2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027B-2E46-478D-A002-3DA4440F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Decision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99153-FF31-44B7-9057-C6D7AF04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Suppose predict “y=1” if h(x) &gt;= 0.5     </a:t>
            </a:r>
            <a:r>
              <a:rPr lang="en-US" noProof="0" dirty="0">
                <a:sym typeface="Wingdings" panose="05000000000000000000" pitchFamily="2" charset="2"/>
              </a:rPr>
              <a:t> </a:t>
            </a:r>
            <a:r>
              <a:rPr lang="en-US" noProof="0" dirty="0"/>
              <a:t>theta @ X &gt;= 0</a:t>
            </a:r>
          </a:p>
          <a:p>
            <a:r>
              <a:rPr lang="en-US" noProof="0" dirty="0"/>
              <a:t>Suppose predict “y=0” if h(x) &lt; 0.5       </a:t>
            </a:r>
            <a:r>
              <a:rPr lang="en-US" noProof="0" dirty="0">
                <a:sym typeface="Wingdings" panose="05000000000000000000" pitchFamily="2" charset="2"/>
              </a:rPr>
              <a:t> </a:t>
            </a:r>
            <a:r>
              <a:rPr lang="en-US" noProof="0" dirty="0"/>
              <a:t>theta @ X &lt; 0</a:t>
            </a:r>
          </a:p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71A0-B2FE-4A81-BAE8-A6DF404D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9C443-9261-49A8-9150-187F0B667F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876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8992E0-E646-4224-92F7-71608754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3" y="3537394"/>
            <a:ext cx="11031166" cy="3320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110FB-D13F-4353-8F12-8DF6A7B3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Decision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F3FE-42FC-4888-A142-0B97F0F0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theta = [-3, 1, 1]</a:t>
            </a:r>
          </a:p>
          <a:p>
            <a:r>
              <a:rPr lang="en-US" noProof="0" dirty="0"/>
              <a:t>predict “y=1” if -3 + x</a:t>
            </a:r>
            <a:r>
              <a:rPr lang="en-US" baseline="-25000" noProof="0" dirty="0"/>
              <a:t>1</a:t>
            </a:r>
            <a:r>
              <a:rPr lang="en-US" noProof="0" dirty="0"/>
              <a:t> + x</a:t>
            </a:r>
            <a:r>
              <a:rPr lang="en-US" baseline="-25000" noProof="0" dirty="0"/>
              <a:t>2</a:t>
            </a:r>
            <a:r>
              <a:rPr lang="en-US" noProof="0" dirty="0"/>
              <a:t> &gt;=0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1B966-02D4-44DC-ABEE-5C269B45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3F4AF-44C2-4F84-B1B7-0DB02D7CA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14</a:t>
            </a:fld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88F1C-BA3F-49CE-900A-C378B82088ED}"/>
              </a:ext>
            </a:extLst>
          </p:cNvPr>
          <p:cNvCxnSpPr/>
          <p:nvPr/>
        </p:nvCxnSpPr>
        <p:spPr>
          <a:xfrm>
            <a:off x="1108953" y="4013923"/>
            <a:ext cx="1964987" cy="1926077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24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7949-5D0C-45CD-8022-BD5FAC7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Cost function for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0052B-5988-42B8-B016-5D603B89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73" y="1486173"/>
            <a:ext cx="9720000" cy="4248000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70C1-D498-4989-9500-616F2CA4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C573C-5078-4FD1-BADC-DC338F9A4B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15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C37BF-E6C9-42E0-BA7F-0782EB12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73" y="1518031"/>
            <a:ext cx="9497438" cy="1691325"/>
          </a:xfrm>
          <a:prstGeom prst="rect">
            <a:avLst/>
          </a:prstGeom>
        </p:spPr>
      </p:pic>
      <p:pic>
        <p:nvPicPr>
          <p:cNvPr id="1026" name="Picture 2" descr="Logistic regression cost function - Data Science Stack Exchange">
            <a:extLst>
              <a:ext uri="{FF2B5EF4-FFF2-40B4-BE49-F238E27FC236}">
                <a16:creationId xmlns:a16="http://schemas.microsoft.com/office/drawing/2014/main" id="{BF6074A0-4116-4C99-AEA4-8C5133D91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75" y="3142474"/>
            <a:ext cx="4610004" cy="371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55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FF61-9770-42CF-A765-E943F5E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09" y="1054188"/>
            <a:ext cx="9259506" cy="356400"/>
          </a:xfrm>
        </p:spPr>
        <p:txBody>
          <a:bodyPr/>
          <a:lstStyle/>
          <a:p>
            <a:r>
              <a:rPr lang="en-US" noProof="0" dirty="0"/>
              <a:t>Simplified cost function for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AF79-B80C-4427-866E-92C704E67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DF157-17DC-4378-ABD6-C248CB70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DC2C6-30D5-458A-BF6B-18B32DFDC2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16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DCA3D-6E5B-4FB1-993D-8FB61476F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28" y="1832900"/>
            <a:ext cx="11004000" cy="217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6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14CA-11C9-4021-9212-D34A00F7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Gradient for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D6B9-F183-47D7-A22F-508CE0C32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Same as for linear regression!!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1ACF2-0CDC-4D2D-BF6A-D3C1F074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0FB31-1134-4F41-86CB-95A0ECFA1D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17</a:t>
            </a:fld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F20B7-CF26-4F9D-BB07-DDFB27C45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75" y="3170533"/>
            <a:ext cx="8534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7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8D52-E544-4CE5-9594-B423D457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Gradient descent update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DA45-EB3D-48C5-AB10-0669C9C0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Same as for linear regression!!</a:t>
            </a:r>
          </a:p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1FC38-7BA6-4B30-8B98-EF49F28F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F5FF3-C242-4E58-9A38-27241E73FA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18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5D308-1768-46B7-B033-C497FD2D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333625"/>
            <a:ext cx="10810875" cy="219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752D8E-0AD4-45F4-81F4-A88E9E80E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50" y="4637035"/>
            <a:ext cx="99250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53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CC0C-528F-4927-9249-9811D5B1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Now …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DE8D-D060-4A71-B2B1-53DDBEB99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We’re done with the </a:t>
            </a:r>
            <a:r>
              <a:rPr lang="en-US" noProof="0" dirty="0" err="1"/>
              <a:t>maths</a:t>
            </a:r>
            <a:r>
              <a:rPr lang="en-US" noProof="0" dirty="0"/>
              <a:t>!</a:t>
            </a:r>
          </a:p>
          <a:p>
            <a:r>
              <a:rPr lang="en-US" noProof="0" dirty="0"/>
              <a:t>What’s left is just a matter of translating to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52FE-8BD4-431D-BBAA-22B951FC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92600-BB8F-4926-AB89-190D8B73EF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19</a:t>
            </a:fld>
            <a:endParaRPr lang="nl-NL" dirty="0"/>
          </a:p>
        </p:txBody>
      </p:sp>
      <p:pic>
        <p:nvPicPr>
          <p:cNvPr id="1026" name="Picture 2" descr="Smiling Face with Open Mouth and Cold Sweat | Emojis, Emoji, Sorriso no  rosto">
            <a:extLst>
              <a:ext uri="{FF2B5EF4-FFF2-40B4-BE49-F238E27FC236}">
                <a16:creationId xmlns:a16="http://schemas.microsoft.com/office/drawing/2014/main" id="{F56E7A40-C3D5-413C-A6CC-11D0AA85A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45" y="1096200"/>
            <a:ext cx="4094281" cy="409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91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0D9F-199C-442F-AD3B-ACA7384A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Goals of yesterday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6CBA9-30D9-4233-9E48-DF381CE6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linear regression as very important algorithm for your toolkit</a:t>
            </a:r>
          </a:p>
          <a:p>
            <a:pPr lvl="1"/>
            <a:r>
              <a:rPr lang="en-US" noProof="0" dirty="0"/>
              <a:t>for continuous variables (as opposed to classification)</a:t>
            </a:r>
          </a:p>
          <a:p>
            <a:r>
              <a:rPr lang="en-US" noProof="0" dirty="0"/>
              <a:t>why math? To get intuition</a:t>
            </a:r>
          </a:p>
          <a:p>
            <a:pPr lvl="1"/>
            <a:r>
              <a:rPr lang="en-US" noProof="0" dirty="0"/>
              <a:t>when using a library, understanding and tweaking the behavior</a:t>
            </a:r>
          </a:p>
          <a:p>
            <a:r>
              <a:rPr lang="en-US" noProof="0" dirty="0"/>
              <a:t>path of evolution: linear regression -&gt; logistic regression -&gt; neural networks</a:t>
            </a:r>
          </a:p>
          <a:p>
            <a:r>
              <a:rPr lang="en-US" noProof="0" dirty="0"/>
              <a:t>understand machine learning</a:t>
            </a:r>
          </a:p>
          <a:p>
            <a:r>
              <a:rPr lang="en-US" noProof="0" dirty="0"/>
              <a:t>learn python/</a:t>
            </a:r>
            <a:r>
              <a:rPr lang="en-US" noProof="0" dirty="0" err="1"/>
              <a:t>numpy</a:t>
            </a:r>
            <a:r>
              <a:rPr lang="en-US" noProof="0" dirty="0"/>
              <a:t>/pandas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9B798-AD82-47CC-ADAB-099E0686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67FB3-7079-4A3E-9119-751EE9A433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8309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Workshop 2: bias, overfitting and regularization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6C6B-14DC-41CC-9360-917858C1D0E9}" type="datetime4">
              <a:rPr lang="nl-NL" smtClean="0"/>
              <a:pPr/>
              <a:t>2 september 2020</a:t>
            </a:fld>
            <a:endParaRPr lang="nl-NL"/>
          </a:p>
        </p:txBody>
      </p:sp>
      <p:sp>
        <p:nvSpPr>
          <p:cNvPr id="9" name="Test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88000" y="3313800"/>
            <a:ext cx="6948000" cy="230400"/>
          </a:xfrm>
        </p:spPr>
        <p:txBody>
          <a:bodyPr/>
          <a:lstStyle/>
          <a:p>
            <a:r>
              <a:rPr lang="en-US" noProof="0" dirty="0"/>
              <a:t>ML1</a:t>
            </a:r>
          </a:p>
        </p:txBody>
      </p:sp>
    </p:spTree>
    <p:extLst>
      <p:ext uri="{BB962C8B-B14F-4D97-AF65-F5344CB8AC3E}">
        <p14:creationId xmlns:p14="http://schemas.microsoft.com/office/powerpoint/2010/main" val="803885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6C1E-1D36-4385-ABF5-C5534237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overfitting for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D614-1225-493E-BF28-3D36002D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F671A-4638-4CAC-BD07-B9AAEBA5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6D7F1-AF23-4B70-B839-350EAD8FBD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21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C762A-BF64-411D-A16F-B3074C970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00" y="2267744"/>
            <a:ext cx="11004000" cy="2930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1224BC-54B8-4F65-A04E-FB5B2DE7EF7F}"/>
              </a:ext>
            </a:extLst>
          </p:cNvPr>
          <p:cNvSpPr txBox="1"/>
          <p:nvPr/>
        </p:nvSpPr>
        <p:spPr>
          <a:xfrm>
            <a:off x="1478604" y="5342582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high bias </a:t>
            </a:r>
          </a:p>
          <a:p>
            <a:r>
              <a:rPr lang="nl-NL" dirty="0"/>
              <a:t>(</a:t>
            </a:r>
            <a:r>
              <a:rPr lang="nl-NL" dirty="0" err="1"/>
              <a:t>underfit</a:t>
            </a:r>
            <a:r>
              <a:rPr lang="nl-NL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9F3BE-6C47-4734-BC28-A5576A772E27}"/>
              </a:ext>
            </a:extLst>
          </p:cNvPr>
          <p:cNvSpPr txBox="1"/>
          <p:nvPr/>
        </p:nvSpPr>
        <p:spPr>
          <a:xfrm>
            <a:off x="8928000" y="5342582"/>
            <a:ext cx="182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high </a:t>
            </a:r>
            <a:r>
              <a:rPr lang="nl-NL" dirty="0" err="1"/>
              <a:t>variance</a:t>
            </a:r>
            <a:r>
              <a:rPr lang="nl-NL" dirty="0"/>
              <a:t> </a:t>
            </a:r>
          </a:p>
          <a:p>
            <a:r>
              <a:rPr lang="nl-NL" dirty="0"/>
              <a:t>(</a:t>
            </a:r>
            <a:r>
              <a:rPr lang="nl-NL" dirty="0" err="1"/>
              <a:t>overfit</a:t>
            </a:r>
            <a:r>
              <a:rPr lang="nl-NL" dirty="0"/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0204D3-5C1C-4B14-969D-28B735BEFDA4}"/>
              </a:ext>
            </a:extLst>
          </p:cNvPr>
          <p:cNvCxnSpPr/>
          <p:nvPr/>
        </p:nvCxnSpPr>
        <p:spPr>
          <a:xfrm flipV="1">
            <a:off x="885217" y="2441643"/>
            <a:ext cx="1984443" cy="1692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3C761D-8E14-41E3-B101-75949EDB889A}"/>
              </a:ext>
            </a:extLst>
          </p:cNvPr>
          <p:cNvSpPr/>
          <p:nvPr/>
        </p:nvSpPr>
        <p:spPr>
          <a:xfrm>
            <a:off x="4503906" y="2711786"/>
            <a:ext cx="1819073" cy="1607295"/>
          </a:xfrm>
          <a:custGeom>
            <a:avLst/>
            <a:gdLst>
              <a:gd name="connsiteX0" fmla="*/ 0 w 1819073"/>
              <a:gd name="connsiteY0" fmla="*/ 1607295 h 1607295"/>
              <a:gd name="connsiteX1" fmla="*/ 428017 w 1819073"/>
              <a:gd name="connsiteY1" fmla="*/ 527525 h 1607295"/>
              <a:gd name="connsiteX2" fmla="*/ 1031132 w 1819073"/>
              <a:gd name="connsiteY2" fmla="*/ 80052 h 1607295"/>
              <a:gd name="connsiteX3" fmla="*/ 1819073 w 1819073"/>
              <a:gd name="connsiteY3" fmla="*/ 2231 h 160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9073" h="1607295">
                <a:moveTo>
                  <a:pt x="0" y="1607295"/>
                </a:moveTo>
                <a:cubicBezTo>
                  <a:pt x="128081" y="1194680"/>
                  <a:pt x="256162" y="782065"/>
                  <a:pt x="428017" y="527525"/>
                </a:cubicBezTo>
                <a:cubicBezTo>
                  <a:pt x="599872" y="272985"/>
                  <a:pt x="799289" y="167601"/>
                  <a:pt x="1031132" y="80052"/>
                </a:cubicBezTo>
                <a:cubicBezTo>
                  <a:pt x="1262975" y="-7497"/>
                  <a:pt x="1541024" y="-2633"/>
                  <a:pt x="1819073" y="22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80563D4-1C69-4843-9FDF-93F0C8E4C201}"/>
              </a:ext>
            </a:extLst>
          </p:cNvPr>
          <p:cNvSpPr/>
          <p:nvPr/>
        </p:nvSpPr>
        <p:spPr>
          <a:xfrm>
            <a:off x="8035047" y="2393004"/>
            <a:ext cx="1935804" cy="1857983"/>
          </a:xfrm>
          <a:custGeom>
            <a:avLst/>
            <a:gdLst>
              <a:gd name="connsiteX0" fmla="*/ 0 w 1935804"/>
              <a:gd name="connsiteY0" fmla="*/ 1857983 h 1857983"/>
              <a:gd name="connsiteX1" fmla="*/ 233464 w 1935804"/>
              <a:gd name="connsiteY1" fmla="*/ 1663430 h 1857983"/>
              <a:gd name="connsiteX2" fmla="*/ 204281 w 1935804"/>
              <a:gd name="connsiteY2" fmla="*/ 1235413 h 1857983"/>
              <a:gd name="connsiteX3" fmla="*/ 486383 w 1935804"/>
              <a:gd name="connsiteY3" fmla="*/ 1147864 h 1857983"/>
              <a:gd name="connsiteX4" fmla="*/ 661481 w 1935804"/>
              <a:gd name="connsiteY4" fmla="*/ 661481 h 1857983"/>
              <a:gd name="connsiteX5" fmla="*/ 661481 w 1935804"/>
              <a:gd name="connsiteY5" fmla="*/ 496111 h 1857983"/>
              <a:gd name="connsiteX6" fmla="*/ 1108953 w 1935804"/>
              <a:gd name="connsiteY6" fmla="*/ 350196 h 1857983"/>
              <a:gd name="connsiteX7" fmla="*/ 1186774 w 1935804"/>
              <a:gd name="connsiteY7" fmla="*/ 554477 h 1857983"/>
              <a:gd name="connsiteX8" fmla="*/ 1770434 w 1935804"/>
              <a:gd name="connsiteY8" fmla="*/ 671209 h 1857983"/>
              <a:gd name="connsiteX9" fmla="*/ 1867710 w 1935804"/>
              <a:gd name="connsiteY9" fmla="*/ 252919 h 1857983"/>
              <a:gd name="connsiteX10" fmla="*/ 1935804 w 1935804"/>
              <a:gd name="connsiteY10" fmla="*/ 0 h 185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804" h="1857983">
                <a:moveTo>
                  <a:pt x="0" y="1857983"/>
                </a:moveTo>
                <a:cubicBezTo>
                  <a:pt x="99708" y="1812587"/>
                  <a:pt x="199417" y="1767192"/>
                  <a:pt x="233464" y="1663430"/>
                </a:cubicBezTo>
                <a:cubicBezTo>
                  <a:pt x="267511" y="1559668"/>
                  <a:pt x="162128" y="1321341"/>
                  <a:pt x="204281" y="1235413"/>
                </a:cubicBezTo>
                <a:cubicBezTo>
                  <a:pt x="246434" y="1149485"/>
                  <a:pt x="410183" y="1243519"/>
                  <a:pt x="486383" y="1147864"/>
                </a:cubicBezTo>
                <a:cubicBezTo>
                  <a:pt x="562583" y="1052209"/>
                  <a:pt x="632298" y="770106"/>
                  <a:pt x="661481" y="661481"/>
                </a:cubicBezTo>
                <a:cubicBezTo>
                  <a:pt x="690664" y="552856"/>
                  <a:pt x="586902" y="547992"/>
                  <a:pt x="661481" y="496111"/>
                </a:cubicBezTo>
                <a:cubicBezTo>
                  <a:pt x="736060" y="444230"/>
                  <a:pt x="1021404" y="340468"/>
                  <a:pt x="1108953" y="350196"/>
                </a:cubicBezTo>
                <a:cubicBezTo>
                  <a:pt x="1196502" y="359924"/>
                  <a:pt x="1076527" y="500975"/>
                  <a:pt x="1186774" y="554477"/>
                </a:cubicBezTo>
                <a:cubicBezTo>
                  <a:pt x="1297021" y="607979"/>
                  <a:pt x="1656945" y="721469"/>
                  <a:pt x="1770434" y="671209"/>
                </a:cubicBezTo>
                <a:cubicBezTo>
                  <a:pt x="1883923" y="620949"/>
                  <a:pt x="1840148" y="364787"/>
                  <a:pt x="1867710" y="252919"/>
                </a:cubicBezTo>
                <a:cubicBezTo>
                  <a:pt x="1895272" y="141051"/>
                  <a:pt x="1915538" y="70525"/>
                  <a:pt x="19358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EE3E8E-AC42-4061-8D2D-18ACE56C6561}"/>
              </a:ext>
            </a:extLst>
          </p:cNvPr>
          <p:cNvSpPr txBox="1"/>
          <p:nvPr/>
        </p:nvSpPr>
        <p:spPr>
          <a:xfrm>
            <a:off x="5058000" y="539656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just</a:t>
            </a:r>
            <a:r>
              <a:rPr lang="nl-NL" dirty="0"/>
              <a:t> right</a:t>
            </a:r>
          </a:p>
        </p:txBody>
      </p:sp>
    </p:spTree>
    <p:extLst>
      <p:ext uri="{BB962C8B-B14F-4D97-AF65-F5344CB8AC3E}">
        <p14:creationId xmlns:p14="http://schemas.microsoft.com/office/powerpoint/2010/main" val="54976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A948-014C-4EDE-9BA9-2D4E862C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overfitting for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D5CB-0A35-4EE0-9F33-8427FE01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2495-B156-48AF-997B-FAF56265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C6150-EC22-4A1A-8355-E546897087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22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2A59B-5E74-4A4A-ACAD-982445FF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00" y="1600901"/>
            <a:ext cx="11004000" cy="45321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2E6A63-0753-4CAF-9FF2-51472677B13D}"/>
              </a:ext>
            </a:extLst>
          </p:cNvPr>
          <p:cNvCxnSpPr/>
          <p:nvPr/>
        </p:nvCxnSpPr>
        <p:spPr>
          <a:xfrm>
            <a:off x="1188000" y="1885007"/>
            <a:ext cx="2547421" cy="22492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076C02-7BC8-41CE-8652-5046D9BCB67A}"/>
              </a:ext>
            </a:extLst>
          </p:cNvPr>
          <p:cNvSpPr/>
          <p:nvPr/>
        </p:nvSpPr>
        <p:spPr>
          <a:xfrm>
            <a:off x="5312478" y="1955260"/>
            <a:ext cx="2284824" cy="1765978"/>
          </a:xfrm>
          <a:custGeom>
            <a:avLst/>
            <a:gdLst>
              <a:gd name="connsiteX0" fmla="*/ 105828 w 2284824"/>
              <a:gd name="connsiteY0" fmla="*/ 0 h 1765978"/>
              <a:gd name="connsiteX1" fmla="*/ 66918 w 2284824"/>
              <a:gd name="connsiteY1" fmla="*/ 1293778 h 1765978"/>
              <a:gd name="connsiteX2" fmla="*/ 884041 w 2284824"/>
              <a:gd name="connsiteY2" fmla="*/ 1760706 h 1765978"/>
              <a:gd name="connsiteX3" fmla="*/ 2284824 w 2284824"/>
              <a:gd name="connsiteY3" fmla="*/ 1040859 h 176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4824" h="1765978">
                <a:moveTo>
                  <a:pt x="105828" y="0"/>
                </a:moveTo>
                <a:cubicBezTo>
                  <a:pt x="21522" y="500163"/>
                  <a:pt x="-62784" y="1000327"/>
                  <a:pt x="66918" y="1293778"/>
                </a:cubicBezTo>
                <a:cubicBezTo>
                  <a:pt x="196620" y="1587229"/>
                  <a:pt x="514390" y="1802859"/>
                  <a:pt x="884041" y="1760706"/>
                </a:cubicBezTo>
                <a:cubicBezTo>
                  <a:pt x="1253692" y="1718553"/>
                  <a:pt x="1769258" y="1379706"/>
                  <a:pt x="2284824" y="1040859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3337F7-4CD4-43EE-B208-21656B26E8B0}"/>
              </a:ext>
            </a:extLst>
          </p:cNvPr>
          <p:cNvSpPr/>
          <p:nvPr/>
        </p:nvSpPr>
        <p:spPr>
          <a:xfrm>
            <a:off x="8688713" y="1867711"/>
            <a:ext cx="2206266" cy="1731185"/>
          </a:xfrm>
          <a:custGeom>
            <a:avLst/>
            <a:gdLst>
              <a:gd name="connsiteX0" fmla="*/ 455287 w 2206266"/>
              <a:gd name="connsiteY0" fmla="*/ 0 h 1731185"/>
              <a:gd name="connsiteX1" fmla="*/ 309372 w 2206266"/>
              <a:gd name="connsiteY1" fmla="*/ 544749 h 1731185"/>
              <a:gd name="connsiteX2" fmla="*/ 17542 w 2206266"/>
              <a:gd name="connsiteY2" fmla="*/ 778212 h 1731185"/>
              <a:gd name="connsiteX3" fmla="*/ 56453 w 2206266"/>
              <a:gd name="connsiteY3" fmla="*/ 1050587 h 1731185"/>
              <a:gd name="connsiteX4" fmla="*/ 251006 w 2206266"/>
              <a:gd name="connsiteY4" fmla="*/ 1177046 h 1731185"/>
              <a:gd name="connsiteX5" fmla="*/ 319100 w 2206266"/>
              <a:gd name="connsiteY5" fmla="*/ 1410510 h 1731185"/>
              <a:gd name="connsiteX6" fmla="*/ 465015 w 2206266"/>
              <a:gd name="connsiteY6" fmla="*/ 1575880 h 1731185"/>
              <a:gd name="connsiteX7" fmla="*/ 747117 w 2206266"/>
              <a:gd name="connsiteY7" fmla="*/ 1682885 h 1731185"/>
              <a:gd name="connsiteX8" fmla="*/ 893032 w 2206266"/>
              <a:gd name="connsiteY8" fmla="*/ 1546698 h 1731185"/>
              <a:gd name="connsiteX9" fmla="*/ 747117 w 2206266"/>
              <a:gd name="connsiteY9" fmla="*/ 1332689 h 1731185"/>
              <a:gd name="connsiteX10" fmla="*/ 640113 w 2206266"/>
              <a:gd name="connsiteY10" fmla="*/ 1284051 h 1731185"/>
              <a:gd name="connsiteX11" fmla="*/ 630385 w 2206266"/>
              <a:gd name="connsiteY11" fmla="*/ 1060315 h 1731185"/>
              <a:gd name="connsiteX12" fmla="*/ 970853 w 2206266"/>
              <a:gd name="connsiteY12" fmla="*/ 1070042 h 1731185"/>
              <a:gd name="connsiteX13" fmla="*/ 1107040 w 2206266"/>
              <a:gd name="connsiteY13" fmla="*/ 1293778 h 1731185"/>
              <a:gd name="connsiteX14" fmla="*/ 1029219 w 2206266"/>
              <a:gd name="connsiteY14" fmla="*/ 1507787 h 1731185"/>
              <a:gd name="connsiteX15" fmla="*/ 1262683 w 2206266"/>
              <a:gd name="connsiteY15" fmla="*/ 1663429 h 1731185"/>
              <a:gd name="connsiteX16" fmla="*/ 1729610 w 2206266"/>
              <a:gd name="connsiteY16" fmla="*/ 1712068 h 1731185"/>
              <a:gd name="connsiteX17" fmla="*/ 1593423 w 2206266"/>
              <a:gd name="connsiteY17" fmla="*/ 1352144 h 1731185"/>
              <a:gd name="connsiteX18" fmla="*/ 1321049 w 2206266"/>
              <a:gd name="connsiteY18" fmla="*/ 1274323 h 1731185"/>
              <a:gd name="connsiteX19" fmla="*/ 1359959 w 2206266"/>
              <a:gd name="connsiteY19" fmla="*/ 1118680 h 1731185"/>
              <a:gd name="connsiteX20" fmla="*/ 1525330 w 2206266"/>
              <a:gd name="connsiteY20" fmla="*/ 1011676 h 1731185"/>
              <a:gd name="connsiteX21" fmla="*/ 1671244 w 2206266"/>
              <a:gd name="connsiteY21" fmla="*/ 1147863 h 1731185"/>
              <a:gd name="connsiteX22" fmla="*/ 1846342 w 2206266"/>
              <a:gd name="connsiteY22" fmla="*/ 1342417 h 1731185"/>
              <a:gd name="connsiteX23" fmla="*/ 2108989 w 2206266"/>
              <a:gd name="connsiteY23" fmla="*/ 1177046 h 1731185"/>
              <a:gd name="connsiteX24" fmla="*/ 2206266 w 2206266"/>
              <a:gd name="connsiteY24" fmla="*/ 904672 h 173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06266" h="1731185">
                <a:moveTo>
                  <a:pt x="455287" y="0"/>
                </a:moveTo>
                <a:cubicBezTo>
                  <a:pt x="418808" y="207523"/>
                  <a:pt x="382329" y="415047"/>
                  <a:pt x="309372" y="544749"/>
                </a:cubicBezTo>
                <a:cubicBezTo>
                  <a:pt x="236415" y="674451"/>
                  <a:pt x="59695" y="693906"/>
                  <a:pt x="17542" y="778212"/>
                </a:cubicBezTo>
                <a:cubicBezTo>
                  <a:pt x="-24611" y="862518"/>
                  <a:pt x="17542" y="984115"/>
                  <a:pt x="56453" y="1050587"/>
                </a:cubicBezTo>
                <a:cubicBezTo>
                  <a:pt x="95364" y="1117059"/>
                  <a:pt x="207232" y="1117059"/>
                  <a:pt x="251006" y="1177046"/>
                </a:cubicBezTo>
                <a:cubicBezTo>
                  <a:pt x="294780" y="1237033"/>
                  <a:pt x="283432" y="1344038"/>
                  <a:pt x="319100" y="1410510"/>
                </a:cubicBezTo>
                <a:cubicBezTo>
                  <a:pt x="354768" y="1476982"/>
                  <a:pt x="393679" y="1530484"/>
                  <a:pt x="465015" y="1575880"/>
                </a:cubicBezTo>
                <a:cubicBezTo>
                  <a:pt x="536351" y="1621276"/>
                  <a:pt x="675781" y="1687749"/>
                  <a:pt x="747117" y="1682885"/>
                </a:cubicBezTo>
                <a:cubicBezTo>
                  <a:pt x="818453" y="1678021"/>
                  <a:pt x="893032" y="1605064"/>
                  <a:pt x="893032" y="1546698"/>
                </a:cubicBezTo>
                <a:cubicBezTo>
                  <a:pt x="893032" y="1488332"/>
                  <a:pt x="789270" y="1376463"/>
                  <a:pt x="747117" y="1332689"/>
                </a:cubicBezTo>
                <a:cubicBezTo>
                  <a:pt x="704964" y="1288915"/>
                  <a:pt x="659568" y="1329447"/>
                  <a:pt x="640113" y="1284051"/>
                </a:cubicBezTo>
                <a:cubicBezTo>
                  <a:pt x="620658" y="1238655"/>
                  <a:pt x="575262" y="1095983"/>
                  <a:pt x="630385" y="1060315"/>
                </a:cubicBezTo>
                <a:cubicBezTo>
                  <a:pt x="685508" y="1024647"/>
                  <a:pt x="891411" y="1031132"/>
                  <a:pt x="970853" y="1070042"/>
                </a:cubicBezTo>
                <a:cubicBezTo>
                  <a:pt x="1050295" y="1108952"/>
                  <a:pt x="1097312" y="1220821"/>
                  <a:pt x="1107040" y="1293778"/>
                </a:cubicBezTo>
                <a:cubicBezTo>
                  <a:pt x="1116768" y="1366735"/>
                  <a:pt x="1003279" y="1446179"/>
                  <a:pt x="1029219" y="1507787"/>
                </a:cubicBezTo>
                <a:cubicBezTo>
                  <a:pt x="1055159" y="1569395"/>
                  <a:pt x="1145951" y="1629382"/>
                  <a:pt x="1262683" y="1663429"/>
                </a:cubicBezTo>
                <a:cubicBezTo>
                  <a:pt x="1379415" y="1697476"/>
                  <a:pt x="1674487" y="1763949"/>
                  <a:pt x="1729610" y="1712068"/>
                </a:cubicBezTo>
                <a:cubicBezTo>
                  <a:pt x="1784733" y="1660187"/>
                  <a:pt x="1661516" y="1425101"/>
                  <a:pt x="1593423" y="1352144"/>
                </a:cubicBezTo>
                <a:cubicBezTo>
                  <a:pt x="1525330" y="1279187"/>
                  <a:pt x="1359960" y="1313234"/>
                  <a:pt x="1321049" y="1274323"/>
                </a:cubicBezTo>
                <a:cubicBezTo>
                  <a:pt x="1282138" y="1235412"/>
                  <a:pt x="1325912" y="1162455"/>
                  <a:pt x="1359959" y="1118680"/>
                </a:cubicBezTo>
                <a:cubicBezTo>
                  <a:pt x="1394006" y="1074905"/>
                  <a:pt x="1473449" y="1006812"/>
                  <a:pt x="1525330" y="1011676"/>
                </a:cubicBezTo>
                <a:cubicBezTo>
                  <a:pt x="1577211" y="1016540"/>
                  <a:pt x="1617742" y="1092740"/>
                  <a:pt x="1671244" y="1147863"/>
                </a:cubicBezTo>
                <a:cubicBezTo>
                  <a:pt x="1724746" y="1202987"/>
                  <a:pt x="1773385" y="1337553"/>
                  <a:pt x="1846342" y="1342417"/>
                </a:cubicBezTo>
                <a:cubicBezTo>
                  <a:pt x="1919299" y="1347281"/>
                  <a:pt x="2049002" y="1250003"/>
                  <a:pt x="2108989" y="1177046"/>
                </a:cubicBezTo>
                <a:cubicBezTo>
                  <a:pt x="2168976" y="1104089"/>
                  <a:pt x="2187621" y="1004380"/>
                  <a:pt x="2206266" y="904672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64D09-C765-4EB6-B389-2EAEA1ABFD0F}"/>
              </a:ext>
            </a:extLst>
          </p:cNvPr>
          <p:cNvSpPr txBox="1"/>
          <p:nvPr/>
        </p:nvSpPr>
        <p:spPr>
          <a:xfrm>
            <a:off x="1188000" y="6150303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high bias </a:t>
            </a:r>
          </a:p>
          <a:p>
            <a:r>
              <a:rPr lang="nl-NL" dirty="0"/>
              <a:t>(</a:t>
            </a:r>
            <a:r>
              <a:rPr lang="nl-NL" dirty="0" err="1"/>
              <a:t>underfit</a:t>
            </a:r>
            <a:r>
              <a:rPr lang="nl-NL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78BA57-BDEB-4E93-8EB6-05FCA7526087}"/>
              </a:ext>
            </a:extLst>
          </p:cNvPr>
          <p:cNvSpPr txBox="1"/>
          <p:nvPr/>
        </p:nvSpPr>
        <p:spPr>
          <a:xfrm>
            <a:off x="8637396" y="6150303"/>
            <a:ext cx="182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high </a:t>
            </a:r>
            <a:r>
              <a:rPr lang="nl-NL" dirty="0" err="1"/>
              <a:t>variance</a:t>
            </a:r>
            <a:r>
              <a:rPr lang="nl-NL" dirty="0"/>
              <a:t> </a:t>
            </a:r>
          </a:p>
          <a:p>
            <a:r>
              <a:rPr lang="nl-NL" dirty="0"/>
              <a:t>(</a:t>
            </a:r>
            <a:r>
              <a:rPr lang="nl-NL" dirty="0" err="1"/>
              <a:t>overfit</a:t>
            </a:r>
            <a:r>
              <a:rPr lang="nl-NL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2521EF-6387-4E56-9728-024E0D7F9D9F}"/>
              </a:ext>
            </a:extLst>
          </p:cNvPr>
          <p:cNvSpPr txBox="1"/>
          <p:nvPr/>
        </p:nvSpPr>
        <p:spPr>
          <a:xfrm>
            <a:off x="5312478" y="6256143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just</a:t>
            </a:r>
            <a:r>
              <a:rPr lang="nl-NL" dirty="0"/>
              <a:t> right</a:t>
            </a:r>
          </a:p>
        </p:txBody>
      </p:sp>
    </p:spTree>
    <p:extLst>
      <p:ext uri="{BB962C8B-B14F-4D97-AF65-F5344CB8AC3E}">
        <p14:creationId xmlns:p14="http://schemas.microsoft.com/office/powerpoint/2010/main" val="1807984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28B4-5E4D-4168-AC76-B93508F3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Overfitting (aka high variance)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B835-0737-4204-A7BF-A4A6F37C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00" y="1673157"/>
            <a:ext cx="9720000" cy="47676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noProof="0" dirty="0"/>
              <a:t>detecting overfitting:</a:t>
            </a:r>
          </a:p>
          <a:p>
            <a:r>
              <a:rPr lang="en-US" noProof="0" dirty="0"/>
              <a:t>Plotting</a:t>
            </a:r>
          </a:p>
          <a:p>
            <a:r>
              <a:rPr lang="en-US" noProof="0" dirty="0"/>
              <a:t>With many features, plotting the data is not possible any more to see if overfitting occurs!</a:t>
            </a:r>
          </a:p>
          <a:p>
            <a:r>
              <a:rPr lang="en-US" noProof="0" dirty="0"/>
              <a:t>Dividing your data into training data and test data</a:t>
            </a:r>
          </a:p>
          <a:p>
            <a:pPr lvl="1"/>
            <a:r>
              <a:rPr lang="en-US" noProof="0" dirty="0"/>
              <a:t>the model performs very well on the training data</a:t>
            </a:r>
          </a:p>
          <a:p>
            <a:pPr lvl="1"/>
            <a:r>
              <a:rPr lang="en-US" noProof="0" dirty="0"/>
              <a:t>the model performs bad on the test data</a:t>
            </a:r>
          </a:p>
          <a:p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causes:</a:t>
            </a:r>
          </a:p>
          <a:p>
            <a:r>
              <a:rPr lang="en-US" noProof="0" dirty="0"/>
              <a:t>(too) many features</a:t>
            </a:r>
          </a:p>
          <a:p>
            <a:pPr lvl="1"/>
            <a:r>
              <a:rPr lang="en-US" noProof="0" dirty="0"/>
              <a:t>real ones ore constructed ones like polynomials</a:t>
            </a:r>
          </a:p>
          <a:p>
            <a:r>
              <a:rPr lang="en-US" noProof="0" dirty="0"/>
              <a:t>(too) few data samples</a:t>
            </a:r>
          </a:p>
          <a:p>
            <a:r>
              <a:rPr lang="en-US" noProof="0" dirty="0"/>
              <a:t>(too) flexible hypothesis (model)</a:t>
            </a:r>
          </a:p>
          <a:p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countermeasures:</a:t>
            </a:r>
          </a:p>
          <a:p>
            <a:r>
              <a:rPr lang="en-US" noProof="0" dirty="0"/>
              <a:t>feature selection:</a:t>
            </a:r>
          </a:p>
          <a:p>
            <a:pPr lvl="1"/>
            <a:r>
              <a:rPr lang="en-US" noProof="0" dirty="0"/>
              <a:t>reduce number of features by only selecting the features that really matter. </a:t>
            </a:r>
          </a:p>
          <a:p>
            <a:pPr lvl="1"/>
            <a:r>
              <a:rPr lang="en-US" noProof="0" dirty="0"/>
              <a:t>This can be done manually, or automatically. </a:t>
            </a:r>
          </a:p>
          <a:p>
            <a:pPr lvl="1"/>
            <a:r>
              <a:rPr lang="en-US" noProof="0" dirty="0"/>
              <a:t>Automatic methods: correlation (heat map), dimensionality reduction (PCA), .... More info here. Of course, by ignoring features, important information might be lost!</a:t>
            </a:r>
          </a:p>
          <a:p>
            <a:r>
              <a:rPr lang="en-US" noProof="0" dirty="0"/>
              <a:t>artificially increase the number of training samples.</a:t>
            </a:r>
          </a:p>
          <a:p>
            <a:r>
              <a:rPr lang="en-US" noProof="0" dirty="0"/>
              <a:t>regularization:</a:t>
            </a:r>
          </a:p>
          <a:p>
            <a:pPr lvl="1"/>
            <a:r>
              <a:rPr lang="en-US" noProof="0" dirty="0"/>
              <a:t>reducing the values of the theta’s</a:t>
            </a:r>
          </a:p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DCC96-3E23-4486-AE9B-23063E2F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FC002-44B3-462F-A3A5-BE05AA899B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0615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667E-F1DD-470A-943E-00A9A853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Regularization for logistic regression:</a:t>
            </a:r>
            <a:br>
              <a:rPr lang="en-US" noProof="0" dirty="0"/>
            </a:br>
            <a:r>
              <a:rPr lang="en-US" noProof="0" dirty="0"/>
              <a:t>adapted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D2FE-F49B-4FEB-9EA3-D5568BE7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keep all the features, but reduce their flexibility to fit the training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ACB2-0572-4F41-94F1-3BF6B1CA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32EAC-4295-41AC-9E8A-BAC3A0F853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24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77FB4-4F25-406B-AD6E-EB52D259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6" y="3171759"/>
            <a:ext cx="11637523" cy="154540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794CE8C-E27A-43BA-8F86-3F951F1FB9CB}"/>
              </a:ext>
            </a:extLst>
          </p:cNvPr>
          <p:cNvSpPr/>
          <p:nvPr/>
        </p:nvSpPr>
        <p:spPr>
          <a:xfrm>
            <a:off x="9776298" y="3025302"/>
            <a:ext cx="2295728" cy="1887166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329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A82E-487E-4A40-9DB2-368A99EF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Regularization for logistic regression:</a:t>
            </a:r>
            <a:br>
              <a:rPr lang="en-US" noProof="0" dirty="0"/>
            </a:br>
            <a:r>
              <a:rPr lang="en-US" noProof="0" dirty="0"/>
              <a:t>adapted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F02D-11DD-45C4-AA7D-96375EA3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6C209-B2D2-4731-BE5D-FFCC954C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F4723-DBE7-43AA-BC80-70241DFD65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25</a:t>
            </a:fld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549A3-EBE9-48F1-8E36-99AB6C02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50" y="2293498"/>
            <a:ext cx="9772650" cy="29908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6569449-757C-483B-BFB8-9EAE5792257F}"/>
              </a:ext>
            </a:extLst>
          </p:cNvPr>
          <p:cNvSpPr/>
          <p:nvPr/>
        </p:nvSpPr>
        <p:spPr>
          <a:xfrm>
            <a:off x="7509753" y="3754877"/>
            <a:ext cx="1418248" cy="1662175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238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6F9F-2032-4E18-86F2-FF2C5B79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noProof="0" dirty="0" err="1"/>
              <a:t>achine</a:t>
            </a:r>
            <a:r>
              <a:rPr lang="en-US" noProof="0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9798-9963-4CA6-A7F1-4EC39ACA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noProof="0" dirty="0"/>
              <a:t>visualize/understand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(data preparation)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choose a model</a:t>
            </a:r>
          </a:p>
          <a:p>
            <a:pPr lvl="1"/>
            <a:r>
              <a:rPr lang="en-US" noProof="0" dirty="0"/>
              <a:t> straight line or polynomial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parameter learning</a:t>
            </a:r>
          </a:p>
          <a:p>
            <a:pPr lvl="1"/>
            <a:r>
              <a:rPr lang="en-US" noProof="0" dirty="0"/>
              <a:t>fitting the model to the data by means of finding parameter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define a cost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minimize the cost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how? gradient descent algorithm (aka optimizer)</a:t>
            </a:r>
          </a:p>
          <a:p>
            <a:pPr lvl="1"/>
            <a:r>
              <a:rPr lang="en-US" noProof="0" dirty="0"/>
              <a:t>gradient descent update rule: iteratively find the minimum cost</a:t>
            </a:r>
          </a:p>
          <a:p>
            <a:pPr lvl="1"/>
            <a:r>
              <a:rPr lang="en-US" noProof="0" dirty="0"/>
              <a:t>every iteration step uses the complete data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E8F1F-080C-407B-8BA5-970FBD46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71406-296A-4935-979D-5D926F4A87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323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5A98-5E6E-4D57-A1E8-7C684931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do yesterday?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7B08-29D1-461F-AAB3-207999A5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1 feature -&gt; univariate linear regression</a:t>
            </a:r>
          </a:p>
          <a:p>
            <a:r>
              <a:rPr lang="en-US" noProof="0" dirty="0"/>
              <a:t>multiple features -&gt; multivariate linear regression</a:t>
            </a:r>
          </a:p>
          <a:p>
            <a:r>
              <a:rPr lang="en-US" noProof="0" dirty="0"/>
              <a:t>using a neural network consisting of 1 neuron to do linear regression</a:t>
            </a:r>
          </a:p>
          <a:p>
            <a:r>
              <a:rPr lang="en-US" noProof="0" dirty="0"/>
              <a:t>linear regression using a library (how you do it in practice)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45E7-A7A8-4ACF-876C-63B44555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D6C4B-AB09-41D9-891D-990C86768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252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Workshop 2: logistic regression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6C6B-14DC-41CC-9360-917858C1D0E9}" type="datetime4">
              <a:rPr lang="nl-NL" smtClean="0"/>
              <a:pPr/>
              <a:t>1 september 2020</a:t>
            </a:fld>
            <a:endParaRPr lang="nl-NL"/>
          </a:p>
        </p:txBody>
      </p:sp>
      <p:sp>
        <p:nvSpPr>
          <p:cNvPr id="9" name="Test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88000" y="3110400"/>
            <a:ext cx="6948000" cy="230400"/>
          </a:xfrm>
        </p:spPr>
        <p:txBody>
          <a:bodyPr/>
          <a:lstStyle/>
          <a:p>
            <a:r>
              <a:rPr lang="en-US" noProof="0" dirty="0"/>
              <a:t>ML1</a:t>
            </a:r>
          </a:p>
        </p:txBody>
      </p:sp>
    </p:spTree>
    <p:extLst>
      <p:ext uri="{BB962C8B-B14F-4D97-AF65-F5344CB8AC3E}">
        <p14:creationId xmlns:p14="http://schemas.microsoft.com/office/powerpoint/2010/main" val="18382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9148-4059-40FE-A059-67732F31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learn about logistic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BB90-E2C8-46B3-B840-EC454DDF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Because …</a:t>
            </a:r>
          </a:p>
          <a:p>
            <a:r>
              <a:rPr lang="en-US" noProof="0" dirty="0"/>
              <a:t>we want to do classification</a:t>
            </a:r>
          </a:p>
          <a:p>
            <a:r>
              <a:rPr lang="en-US" noProof="0" dirty="0"/>
              <a:t>linear regression is not usable for classification</a:t>
            </a:r>
          </a:p>
          <a:p>
            <a:r>
              <a:rPr lang="en-US" noProof="0" dirty="0"/>
              <a:t>there’s a logical evolution from linear regression to logistic regression to neural networks</a:t>
            </a:r>
          </a:p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C6E5-563A-4D96-BA04-2B6DF22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2EE75-5790-47B6-92E2-3BC5F55A72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494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BBB1-6AAF-4C7A-B9A4-EACE17B1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Hands-on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449A-3942-4B02-92D3-024C95682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Hands-on 1: Logistic regression</a:t>
            </a:r>
          </a:p>
          <a:p>
            <a:r>
              <a:rPr lang="en-US" noProof="0" dirty="0"/>
              <a:t>Hands-on 2: Bias, overfitting and regularization</a:t>
            </a:r>
          </a:p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3B60C-B630-4C5C-96BA-745B27B8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BAD8B-8F35-42A5-A845-40BBEF7372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332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3DF-7F9D-48DF-8EC7-805964F0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D487-5908-4B18-A4DB-A8528928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74" y="1471647"/>
            <a:ext cx="9720000" cy="4248000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binary classification:</a:t>
            </a:r>
          </a:p>
          <a:p>
            <a:r>
              <a:rPr lang="en-US" noProof="0" dirty="0"/>
              <a:t>email: spam or not spam</a:t>
            </a:r>
          </a:p>
          <a:p>
            <a:r>
              <a:rPr lang="en-US" noProof="0" dirty="0"/>
              <a:t>titanic: survived or deceased</a:t>
            </a:r>
          </a:p>
          <a:p>
            <a:r>
              <a:rPr lang="en-US" noProof="0" dirty="0"/>
              <a:t>tumor: benign or malignant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7108-58A6-4402-88D3-37E2446A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50DD2-E288-4CCE-BB75-47557DA5F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8</a:t>
            </a:fld>
            <a:endParaRPr lang="nl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43BB77-E4D3-4F01-8D6B-3F73A87B561F}"/>
              </a:ext>
            </a:extLst>
          </p:cNvPr>
          <p:cNvGrpSpPr/>
          <p:nvPr/>
        </p:nvGrpSpPr>
        <p:grpSpPr>
          <a:xfrm>
            <a:off x="708541" y="2871821"/>
            <a:ext cx="9487949" cy="1473984"/>
            <a:chOff x="708541" y="2871821"/>
            <a:chExt cx="9487949" cy="14739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90C1F9-942A-40E7-A5A6-635323974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345" y="2871821"/>
              <a:ext cx="8992342" cy="124774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8355F1-1D2D-48A4-A02A-520A2DB69821}"/>
                </a:ext>
              </a:extLst>
            </p:cNvPr>
            <p:cNvSpPr/>
            <p:nvPr/>
          </p:nvSpPr>
          <p:spPr>
            <a:xfrm>
              <a:off x="708541" y="3938266"/>
              <a:ext cx="9487949" cy="40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95D18A-870D-4662-A47D-B1D910E3D4BD}"/>
                </a:ext>
              </a:extLst>
            </p:cNvPr>
            <p:cNvSpPr/>
            <p:nvPr/>
          </p:nvSpPr>
          <p:spPr>
            <a:xfrm>
              <a:off x="827274" y="3791824"/>
              <a:ext cx="464631" cy="184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69435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D0BE-903C-486F-96B3-6F610A35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attempt: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C2F2-1389-4830-985B-349DA62C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threshold classifier output of h(x) at 0.5:</a:t>
            </a:r>
          </a:p>
          <a:p>
            <a:r>
              <a:rPr lang="en-US" noProof="0" dirty="0"/>
              <a:t>&gt;0.5 -&gt; predict y=1</a:t>
            </a:r>
          </a:p>
          <a:p>
            <a:r>
              <a:rPr lang="en-US" noProof="0" dirty="0"/>
              <a:t>&lt;0.5 -&gt; predict y=0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FB31-B7DD-4222-B85E-49F597D8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 september 2020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7ECD0-51B3-41CE-9866-664765307A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A6CE22-F400-428B-AFC3-4E8480A88179}"/>
              </a:ext>
            </a:extLst>
          </p:cNvPr>
          <p:cNvSpPr/>
          <p:nvPr/>
        </p:nvSpPr>
        <p:spPr>
          <a:xfrm>
            <a:off x="10272409" y="369651"/>
            <a:ext cx="1614980" cy="1207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5F3C5A-634A-4255-BA30-2024E1350813}"/>
              </a:ext>
            </a:extLst>
          </p:cNvPr>
          <p:cNvGrpSpPr/>
          <p:nvPr/>
        </p:nvGrpSpPr>
        <p:grpSpPr>
          <a:xfrm>
            <a:off x="875106" y="1572033"/>
            <a:ext cx="6728353" cy="3143250"/>
            <a:chOff x="3816430" y="444707"/>
            <a:chExt cx="6728353" cy="31432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81B0B4-2735-49A8-BC2D-83E5E3977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6430" y="444707"/>
              <a:ext cx="6610350" cy="314325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417A3A-FC8C-4CA9-90A2-31A4E74D68A8}"/>
                </a:ext>
              </a:extLst>
            </p:cNvPr>
            <p:cNvCxnSpPr/>
            <p:nvPr/>
          </p:nvCxnSpPr>
          <p:spPr>
            <a:xfrm flipV="1">
              <a:off x="5880683" y="724993"/>
              <a:ext cx="3749878" cy="2420879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9A832-1D00-4592-A344-912A3416DDA9}"/>
                </a:ext>
              </a:extLst>
            </p:cNvPr>
            <p:cNvCxnSpPr/>
            <p:nvPr/>
          </p:nvCxnSpPr>
          <p:spPr>
            <a:xfrm>
              <a:off x="5642043" y="1885007"/>
              <a:ext cx="49027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191E8F-B115-499A-946F-BF2609E52B1C}"/>
                </a:ext>
              </a:extLst>
            </p:cNvPr>
            <p:cNvSpPr txBox="1"/>
            <p:nvPr/>
          </p:nvSpPr>
          <p:spPr>
            <a:xfrm>
              <a:off x="5720113" y="153323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0.5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316ACC-EB0D-4528-8C94-DB23E02A1914}"/>
                </a:ext>
              </a:extLst>
            </p:cNvPr>
            <p:cNvCxnSpPr/>
            <p:nvPr/>
          </p:nvCxnSpPr>
          <p:spPr>
            <a:xfrm>
              <a:off x="7898860" y="1885006"/>
              <a:ext cx="0" cy="8484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EFAC00-8570-40D3-9650-BD85E7801EC2}"/>
              </a:ext>
            </a:extLst>
          </p:cNvPr>
          <p:cNvSpPr txBox="1"/>
          <p:nvPr/>
        </p:nvSpPr>
        <p:spPr>
          <a:xfrm>
            <a:off x="9007813" y="457200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decision</a:t>
            </a:r>
            <a:r>
              <a:rPr lang="nl-NL" dirty="0"/>
              <a:t> </a:t>
            </a:r>
            <a:r>
              <a:rPr lang="nl-NL" dirty="0" err="1"/>
              <a:t>boundary</a:t>
            </a:r>
            <a:endParaRPr lang="nl-N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0FCAF2-7393-4877-BE04-BED36E8CD9FF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068111" y="3429000"/>
            <a:ext cx="3939702" cy="1327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32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AUTEUR2EMAIL" val=""/>
  <p:tag name="AUTEUR2FUNCTIE" val=""/>
  <p:tag name="AUTEUR3EMAIL" val=""/>
  <p:tag name="AUTEUR3FUNCTIE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EELDENBANK" val="{E1EFAA51-2EE1-484D-9AE3-3379DA2B72CB}"/>
  <p:tag name="LOCATIEAFBEELDINGEN" val="Beeldenbank\Breedbeel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heme/theme1.xml><?xml version="1.0" encoding="utf-8"?>
<a:theme xmlns:a="http://schemas.openxmlformats.org/drawingml/2006/main" name="Kantoorthema">
  <a:themeElements>
    <a:clrScheme name="Avans">
      <a:dk1>
        <a:sysClr val="windowText" lastClr="000000"/>
      </a:dk1>
      <a:lt1>
        <a:sysClr val="window" lastClr="FFFFFF"/>
      </a:lt1>
      <a:dk2>
        <a:srgbClr val="808080"/>
      </a:dk2>
      <a:lt2>
        <a:srgbClr val="E7E6E6"/>
      </a:lt2>
      <a:accent1>
        <a:srgbClr val="C7002B"/>
      </a:accent1>
      <a:accent2>
        <a:srgbClr val="E0AAAC"/>
      </a:accent2>
      <a:accent3>
        <a:srgbClr val="AEAEAE"/>
      </a:accent3>
      <a:accent4>
        <a:srgbClr val="808080"/>
      </a:accent4>
      <a:accent5>
        <a:srgbClr val="767676"/>
      </a:accent5>
      <a:accent6>
        <a:srgbClr val="522641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beeld.potx" id="{B747C29D-AF36-4102-BADE-BA51BC5C9ABD}" vid="{014ED963-2C9F-4FAD-889A-9D03B08F8DA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F1E8BABDFD1D439147C11A9EFCF95E" ma:contentTypeVersion="11" ma:contentTypeDescription="Create a new document." ma:contentTypeScope="" ma:versionID="7540a566c278d4658b8b9709cd5cb92d">
  <xsd:schema xmlns:xsd="http://www.w3.org/2001/XMLSchema" xmlns:xs="http://www.w3.org/2001/XMLSchema" xmlns:p="http://schemas.microsoft.com/office/2006/metadata/properties" xmlns:ns2="be343d33-1e2e-402e-adb2-7e8bac7cab57" xmlns:ns3="acbb8f34-b2ba-4058-a9d0-3ca6042ce9e9" targetNamespace="http://schemas.microsoft.com/office/2006/metadata/properties" ma:root="true" ma:fieldsID="87ca3ed4b81ce4d99fa2c3c88d306f2b" ns2:_="" ns3:_="">
    <xsd:import namespace="be343d33-1e2e-402e-adb2-7e8bac7cab57"/>
    <xsd:import namespace="acbb8f34-b2ba-4058-a9d0-3ca6042ce9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43d33-1e2e-402e-adb2-7e8bac7cab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b8f34-b2ba-4058-a9d0-3ca6042ce9e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B8BEFB-847C-4D9C-B0DE-576E2FEA15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EF150DC-A067-4D4A-8751-1758FFF309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343d33-1e2e-402e-adb2-7e8bac7cab57"/>
    <ds:schemaRef ds:uri="acbb8f34-b2ba-4058-a9d0-3ca6042ce9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D92B35-96F7-4996-BF65-8E134EFE29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Workshop1_Cooker1</Template>
  <TotalTime>2971</TotalTime>
  <Words>772</Words>
  <Application>Microsoft Office PowerPoint</Application>
  <PresentationFormat>Widescreen</PresentationFormat>
  <Paragraphs>203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Verdana</vt:lpstr>
      <vt:lpstr>Kantoorthema</vt:lpstr>
      <vt:lpstr>Workshop 2: RECAP of yesterday</vt:lpstr>
      <vt:lpstr>Goals of yesterday</vt:lpstr>
      <vt:lpstr>Machine learning</vt:lpstr>
      <vt:lpstr>What did we do yesterday?</vt:lpstr>
      <vt:lpstr>Workshop 2: logistic regression</vt:lpstr>
      <vt:lpstr>Why learn about logistic regression?</vt:lpstr>
      <vt:lpstr>Hands-on assignments</vt:lpstr>
      <vt:lpstr>Classification</vt:lpstr>
      <vt:lpstr>attempt: linear regression</vt:lpstr>
      <vt:lpstr>attempt: linear regression</vt:lpstr>
      <vt:lpstr>Hypothesis for classification:  sigmoid function</vt:lpstr>
      <vt:lpstr>Hypothesis for classification</vt:lpstr>
      <vt:lpstr>Decision boundary</vt:lpstr>
      <vt:lpstr>Decision boundary</vt:lpstr>
      <vt:lpstr>Cost function for logistic regression</vt:lpstr>
      <vt:lpstr>Simplified cost function for logistic regression</vt:lpstr>
      <vt:lpstr>Gradient for cost function</vt:lpstr>
      <vt:lpstr>Gradient descent update rule</vt:lpstr>
      <vt:lpstr>Now … python</vt:lpstr>
      <vt:lpstr>Workshop 2: bias, overfitting and regularization</vt:lpstr>
      <vt:lpstr>overfitting for linear regression</vt:lpstr>
      <vt:lpstr>overfitting for logistic regression</vt:lpstr>
      <vt:lpstr>Overfitting (aka high variance)</vt:lpstr>
      <vt:lpstr>Regularization for logistic regression: adapted cost function</vt:lpstr>
      <vt:lpstr>Regularization for logistic regression: adapted gradient</vt:lpstr>
    </vt:vector>
  </TitlesOfParts>
  <Company>IDB Groep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Erco Argante</dc:creator>
  <cp:lastModifiedBy>Erco Argante</cp:lastModifiedBy>
  <cp:revision>218</cp:revision>
  <dcterms:created xsi:type="dcterms:W3CDTF">2019-05-13T10:39:23Z</dcterms:created>
  <dcterms:modified xsi:type="dcterms:W3CDTF">2020-09-02T07:08:02Z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0x0101004FF1E8BABDFD1D439147C11A9EFCF95E</vt:lpwstr>
  </property>
  <property fmtid="{D5CDD505-2E9C-101B-9397-08002B2CF9AE}" pid="3" name="Order">
    <vt:r8>21723500</vt:r8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</Properties>
</file>