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custDataLst>
    <p:tags r:id="rId1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co Argante" userId="1258dd5c-100a-4373-8a1b-0861e5b81734" providerId="ADAL" clId="{D26335D5-65F3-477A-8F85-096ED5E54711}"/>
    <pc:docChg chg="undo custSel addSld modSld sldOrd">
      <pc:chgData name="Erco Argante" userId="1258dd5c-100a-4373-8a1b-0861e5b81734" providerId="ADAL" clId="{D26335D5-65F3-477A-8F85-096ED5E54711}" dt="2020-04-30T11:30:12.387" v="454" actId="20577"/>
      <pc:docMkLst>
        <pc:docMk/>
      </pc:docMkLst>
      <pc:sldChg chg="modSp">
        <pc:chgData name="Erco Argante" userId="1258dd5c-100a-4373-8a1b-0861e5b81734" providerId="ADAL" clId="{D26335D5-65F3-477A-8F85-096ED5E54711}" dt="2020-04-29T13:25:47.634" v="22" actId="20577"/>
        <pc:sldMkLst>
          <pc:docMk/>
          <pc:sldMk cId="2084844718" sldId="256"/>
        </pc:sldMkLst>
        <pc:spChg chg="mod">
          <ac:chgData name="Erco Argante" userId="1258dd5c-100a-4373-8a1b-0861e5b81734" providerId="ADAL" clId="{D26335D5-65F3-477A-8F85-096ED5E54711}" dt="2020-04-29T13:25:42.985" v="16" actId="6549"/>
          <ac:spMkLst>
            <pc:docMk/>
            <pc:sldMk cId="2084844718" sldId="256"/>
            <ac:spMk id="3" creationId="{00000000-0000-0000-0000-000000000000}"/>
          </ac:spMkLst>
        </pc:spChg>
        <pc:spChg chg="mod">
          <ac:chgData name="Erco Argante" userId="1258dd5c-100a-4373-8a1b-0861e5b81734" providerId="ADAL" clId="{D26335D5-65F3-477A-8F85-096ED5E54711}" dt="2020-04-29T13:25:47.634" v="22" actId="20577"/>
          <ac:spMkLst>
            <pc:docMk/>
            <pc:sldMk cId="2084844718" sldId="256"/>
            <ac:spMk id="9" creationId="{00000000-0000-0000-0000-000000000000}"/>
          </ac:spMkLst>
        </pc:spChg>
      </pc:sldChg>
      <pc:sldChg chg="modSp">
        <pc:chgData name="Erco Argante" userId="1258dd5c-100a-4373-8a1b-0861e5b81734" providerId="ADAL" clId="{D26335D5-65F3-477A-8F85-096ED5E54711}" dt="2020-04-29T13:36:46.840" v="290" actId="20577"/>
        <pc:sldMkLst>
          <pc:docMk/>
          <pc:sldMk cId="3311287766" sldId="258"/>
        </pc:sldMkLst>
        <pc:spChg chg="mod">
          <ac:chgData name="Erco Argante" userId="1258dd5c-100a-4373-8a1b-0861e5b81734" providerId="ADAL" clId="{D26335D5-65F3-477A-8F85-096ED5E54711}" dt="2020-04-29T13:36:46.840" v="290" actId="20577"/>
          <ac:spMkLst>
            <pc:docMk/>
            <pc:sldMk cId="3311287766" sldId="258"/>
            <ac:spMk id="9" creationId="{00000000-0000-0000-0000-000000000000}"/>
          </ac:spMkLst>
        </pc:spChg>
      </pc:sldChg>
      <pc:sldChg chg="addSp delSp modSp">
        <pc:chgData name="Erco Argante" userId="1258dd5c-100a-4373-8a1b-0861e5b81734" providerId="ADAL" clId="{D26335D5-65F3-477A-8F85-096ED5E54711}" dt="2020-04-29T13:36:05.386" v="286" actId="20577"/>
        <pc:sldMkLst>
          <pc:docMk/>
          <pc:sldMk cId="1915185658" sldId="259"/>
        </pc:sldMkLst>
        <pc:spChg chg="add del mod">
          <ac:chgData name="Erco Argante" userId="1258dd5c-100a-4373-8a1b-0861e5b81734" providerId="ADAL" clId="{D26335D5-65F3-477A-8F85-096ED5E54711}" dt="2020-04-29T13:30:06.430" v="90" actId="1076"/>
          <ac:spMkLst>
            <pc:docMk/>
            <pc:sldMk cId="1915185658" sldId="259"/>
            <ac:spMk id="6" creationId="{6B60BF01-2FEB-4BA2-AF25-173FAA6DE873}"/>
          </ac:spMkLst>
        </pc:spChg>
        <pc:spChg chg="mod">
          <ac:chgData name="Erco Argante" userId="1258dd5c-100a-4373-8a1b-0861e5b81734" providerId="ADAL" clId="{D26335D5-65F3-477A-8F85-096ED5E54711}" dt="2020-04-29T13:29:19.161" v="78" actId="1076"/>
          <ac:spMkLst>
            <pc:docMk/>
            <pc:sldMk cId="1915185658" sldId="259"/>
            <ac:spMk id="7" creationId="{8AFC8A59-92AE-4147-9A8E-21C4C210B4D3}"/>
          </ac:spMkLst>
        </pc:spChg>
        <pc:spChg chg="del">
          <ac:chgData name="Erco Argante" userId="1258dd5c-100a-4373-8a1b-0861e5b81734" providerId="ADAL" clId="{D26335D5-65F3-477A-8F85-096ED5E54711}" dt="2020-04-29T13:27:01.807" v="55" actId="478"/>
          <ac:spMkLst>
            <pc:docMk/>
            <pc:sldMk cId="1915185658" sldId="259"/>
            <ac:spMk id="8" creationId="{D6E68A87-3DE0-45EF-89F4-839844204D00}"/>
          </ac:spMkLst>
        </pc:spChg>
        <pc:spChg chg="mod">
          <ac:chgData name="Erco Argante" userId="1258dd5c-100a-4373-8a1b-0861e5b81734" providerId="ADAL" clId="{D26335D5-65F3-477A-8F85-096ED5E54711}" dt="2020-04-29T13:36:05.386" v="286" actId="20577"/>
          <ac:spMkLst>
            <pc:docMk/>
            <pc:sldMk cId="1915185658" sldId="259"/>
            <ac:spMk id="9" creationId="{53E419CE-68DB-4B33-8F17-7D2467A8D769}"/>
          </ac:spMkLst>
        </pc:spChg>
        <pc:spChg chg="mod">
          <ac:chgData name="Erco Argante" userId="1258dd5c-100a-4373-8a1b-0861e5b81734" providerId="ADAL" clId="{D26335D5-65F3-477A-8F85-096ED5E54711}" dt="2020-04-29T13:28:05.283" v="70" actId="1076"/>
          <ac:spMkLst>
            <pc:docMk/>
            <pc:sldMk cId="1915185658" sldId="259"/>
            <ac:spMk id="10" creationId="{55B05B50-F5A3-4860-862C-13315238C90B}"/>
          </ac:spMkLst>
        </pc:spChg>
        <pc:spChg chg="mod">
          <ac:chgData name="Erco Argante" userId="1258dd5c-100a-4373-8a1b-0861e5b81734" providerId="ADAL" clId="{D26335D5-65F3-477A-8F85-096ED5E54711}" dt="2020-04-29T13:29:36.859" v="80" actId="1076"/>
          <ac:spMkLst>
            <pc:docMk/>
            <pc:sldMk cId="1915185658" sldId="259"/>
            <ac:spMk id="11" creationId="{CB382EAF-B999-4A5C-AAF4-2F4B194022AB}"/>
          </ac:spMkLst>
        </pc:spChg>
        <pc:spChg chg="mod">
          <ac:chgData name="Erco Argante" userId="1258dd5c-100a-4373-8a1b-0861e5b81734" providerId="ADAL" clId="{D26335D5-65F3-477A-8F85-096ED5E54711}" dt="2020-04-29T13:28:19.446" v="72" actId="1076"/>
          <ac:spMkLst>
            <pc:docMk/>
            <pc:sldMk cId="1915185658" sldId="259"/>
            <ac:spMk id="12" creationId="{201B2CFF-D2B2-4C12-A694-01403C2A0EDB}"/>
          </ac:spMkLst>
        </pc:spChg>
        <pc:spChg chg="mod">
          <ac:chgData name="Erco Argante" userId="1258dd5c-100a-4373-8a1b-0861e5b81734" providerId="ADAL" clId="{D26335D5-65F3-477A-8F85-096ED5E54711}" dt="2020-04-29T13:28:26.952" v="73" actId="1076"/>
          <ac:spMkLst>
            <pc:docMk/>
            <pc:sldMk cId="1915185658" sldId="259"/>
            <ac:spMk id="13" creationId="{FE3F3049-BEAE-47E9-9DCA-E8AFD64F0CB4}"/>
          </ac:spMkLst>
        </pc:spChg>
        <pc:spChg chg="mod">
          <ac:chgData name="Erco Argante" userId="1258dd5c-100a-4373-8a1b-0861e5b81734" providerId="ADAL" clId="{D26335D5-65F3-477A-8F85-096ED5E54711}" dt="2020-04-29T13:30:47.282" v="121" actId="20577"/>
          <ac:spMkLst>
            <pc:docMk/>
            <pc:sldMk cId="1915185658" sldId="259"/>
            <ac:spMk id="14" creationId="{EADEDC59-260B-412A-9DB7-9AF717BA97DC}"/>
          </ac:spMkLst>
        </pc:spChg>
        <pc:spChg chg="mod">
          <ac:chgData name="Erco Argante" userId="1258dd5c-100a-4373-8a1b-0861e5b81734" providerId="ADAL" clId="{D26335D5-65F3-477A-8F85-096ED5E54711}" dt="2020-04-29T13:29:46.963" v="84" actId="1076"/>
          <ac:spMkLst>
            <pc:docMk/>
            <pc:sldMk cId="1915185658" sldId="259"/>
            <ac:spMk id="17" creationId="{B7852AFA-3460-4541-A6A6-416EBBA69E54}"/>
          </ac:spMkLst>
        </pc:spChg>
        <pc:spChg chg="mod">
          <ac:chgData name="Erco Argante" userId="1258dd5c-100a-4373-8a1b-0861e5b81734" providerId="ADAL" clId="{D26335D5-65F3-477A-8F85-096ED5E54711}" dt="2020-04-29T13:25:58.861" v="24" actId="20577"/>
          <ac:spMkLst>
            <pc:docMk/>
            <pc:sldMk cId="1915185658" sldId="259"/>
            <ac:spMk id="21" creationId="{E7E3F429-D2A8-4ED8-9324-D243F348820A}"/>
          </ac:spMkLst>
        </pc:spChg>
        <pc:spChg chg="del">
          <ac:chgData name="Erco Argante" userId="1258dd5c-100a-4373-8a1b-0861e5b81734" providerId="ADAL" clId="{D26335D5-65F3-477A-8F85-096ED5E54711}" dt="2020-04-29T13:31:36.708" v="194" actId="478"/>
          <ac:spMkLst>
            <pc:docMk/>
            <pc:sldMk cId="1915185658" sldId="259"/>
            <ac:spMk id="34" creationId="{5C8B1ED9-BD51-462B-9AAE-63F955C2CC42}"/>
          </ac:spMkLst>
        </pc:spChg>
        <pc:spChg chg="mod topLvl">
          <ac:chgData name="Erco Argante" userId="1258dd5c-100a-4373-8a1b-0861e5b81734" providerId="ADAL" clId="{D26335D5-65F3-477A-8F85-096ED5E54711}" dt="2020-04-29T13:32:03.627" v="197" actId="1076"/>
          <ac:spMkLst>
            <pc:docMk/>
            <pc:sldMk cId="1915185658" sldId="259"/>
            <ac:spMk id="35" creationId="{90E3B40A-6617-4100-86F0-BE3C40B9631B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6" creationId="{181A50F6-F539-46B1-B4B9-ABFB717DAA9E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7" creationId="{01CD59B7-2195-4251-B0D8-BC29FCA9F5CC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8" creationId="{27518C40-4799-492B-A177-2B28EA44F4B4}"/>
          </ac:spMkLst>
        </pc:spChg>
        <pc:spChg chg="add mod">
          <ac:chgData name="Erco Argante" userId="1258dd5c-100a-4373-8a1b-0861e5b81734" providerId="ADAL" clId="{D26335D5-65F3-477A-8F85-096ED5E54711}" dt="2020-04-29T13:30:39.070" v="117" actId="20577"/>
          <ac:spMkLst>
            <pc:docMk/>
            <pc:sldMk cId="1915185658" sldId="259"/>
            <ac:spMk id="39" creationId="{5BB4D94E-8A07-4933-84C3-9C626D4466A4}"/>
          </ac:spMkLst>
        </pc:spChg>
        <pc:spChg chg="add mod">
          <ac:chgData name="Erco Argante" userId="1258dd5c-100a-4373-8a1b-0861e5b81734" providerId="ADAL" clId="{D26335D5-65F3-477A-8F85-096ED5E54711}" dt="2020-04-29T13:31:01.654" v="125" actId="6549"/>
          <ac:spMkLst>
            <pc:docMk/>
            <pc:sldMk cId="1915185658" sldId="259"/>
            <ac:spMk id="44" creationId="{18AC5626-E9EA-4A2B-8A94-25D40DD06334}"/>
          </ac:spMkLst>
        </pc:spChg>
        <pc:grpChg chg="del">
          <ac:chgData name="Erco Argante" userId="1258dd5c-100a-4373-8a1b-0861e5b81734" providerId="ADAL" clId="{D26335D5-65F3-477A-8F85-096ED5E54711}" dt="2020-04-29T13:31:32.850" v="193" actId="478"/>
          <ac:grpSpMkLst>
            <pc:docMk/>
            <pc:sldMk cId="1915185658" sldId="259"/>
            <ac:grpSpMk id="32" creationId="{87BF8FEC-A943-4AE8-8515-AF78F77442E1}"/>
          </ac:grpSpMkLst>
        </pc:grpChg>
        <pc:grpChg chg="del">
          <ac:chgData name="Erco Argante" userId="1258dd5c-100a-4373-8a1b-0861e5b81734" providerId="ADAL" clId="{D26335D5-65F3-477A-8F85-096ED5E54711}" dt="2020-04-29T13:31:50.883" v="195" actId="165"/>
          <ac:grpSpMkLst>
            <pc:docMk/>
            <pc:sldMk cId="1915185658" sldId="259"/>
            <ac:grpSpMk id="33" creationId="{B3339367-05DF-4BCC-A454-60C6A9F8D58C}"/>
          </ac:grpSpMkLst>
        </pc:grpChg>
        <pc:grpChg chg="del">
          <ac:chgData name="Erco Argante" userId="1258dd5c-100a-4373-8a1b-0861e5b81734" providerId="ADAL" clId="{D26335D5-65F3-477A-8F85-096ED5E54711}" dt="2020-04-29T13:26:33.854" v="38" actId="478"/>
          <ac:grpSpMkLst>
            <pc:docMk/>
            <pc:sldMk cId="1915185658" sldId="259"/>
            <ac:grpSpMk id="43" creationId="{24861FF6-A4B0-45B8-9876-63FCDCB270A0}"/>
          </ac:grpSpMkLst>
        </pc:grpChg>
      </pc:sldChg>
      <pc:sldChg chg="modSp ord">
        <pc:chgData name="Erco Argante" userId="1258dd5c-100a-4373-8a1b-0861e5b81734" providerId="ADAL" clId="{D26335D5-65F3-477A-8F85-096ED5E54711}" dt="2020-04-29T13:38:23.527" v="349" actId="1076"/>
        <pc:sldMkLst>
          <pc:docMk/>
          <pc:sldMk cId="180973289" sldId="260"/>
        </pc:sldMkLst>
        <pc:spChg chg="mod">
          <ac:chgData name="Erco Argante" userId="1258dd5c-100a-4373-8a1b-0861e5b81734" providerId="ADAL" clId="{D26335D5-65F3-477A-8F85-096ED5E54711}" dt="2020-04-29T13:37:16.399" v="320" actId="6549"/>
          <ac:spMkLst>
            <pc:docMk/>
            <pc:sldMk cId="180973289" sldId="260"/>
            <ac:spMk id="2" creationId="{AFBEF03D-1B5D-4FA0-9D51-5A026EFB3E27}"/>
          </ac:spMkLst>
        </pc:spChg>
        <pc:spChg chg="mod">
          <ac:chgData name="Erco Argante" userId="1258dd5c-100a-4373-8a1b-0861e5b81734" providerId="ADAL" clId="{D26335D5-65F3-477A-8F85-096ED5E54711}" dt="2020-04-29T13:38:01.957" v="348" actId="20577"/>
          <ac:spMkLst>
            <pc:docMk/>
            <pc:sldMk cId="180973289" sldId="260"/>
            <ac:spMk id="3" creationId="{D9D1C0B6-EEB1-47DF-9898-1A04687C34B7}"/>
          </ac:spMkLst>
        </pc:spChg>
        <pc:picChg chg="mod">
          <ac:chgData name="Erco Argante" userId="1258dd5c-100a-4373-8a1b-0861e5b81734" providerId="ADAL" clId="{D26335D5-65F3-477A-8F85-096ED5E54711}" dt="2020-04-29T13:38:23.527" v="349" actId="1076"/>
          <ac:picMkLst>
            <pc:docMk/>
            <pc:sldMk cId="180973289" sldId="260"/>
            <ac:picMk id="7" creationId="{03EB1888-0161-48EB-92FB-1DD9A79E2D0A}"/>
          </ac:picMkLst>
        </pc:picChg>
      </pc:sldChg>
      <pc:sldChg chg="addSp delSp modSp">
        <pc:chgData name="Erco Argante" userId="1258dd5c-100a-4373-8a1b-0861e5b81734" providerId="ADAL" clId="{D26335D5-65F3-477A-8F85-096ED5E54711}" dt="2020-04-29T13:40:24.612" v="394" actId="255"/>
        <pc:sldMkLst>
          <pc:docMk/>
          <pc:sldMk cId="2022456485" sldId="262"/>
        </pc:sldMkLst>
        <pc:spChg chg="add del mod">
          <ac:chgData name="Erco Argante" userId="1258dd5c-100a-4373-8a1b-0861e5b81734" providerId="ADAL" clId="{D26335D5-65F3-477A-8F85-096ED5E54711}" dt="2020-04-29T13:39:59.695" v="361" actId="767"/>
          <ac:spMkLst>
            <pc:docMk/>
            <pc:sldMk cId="2022456485" sldId="262"/>
            <ac:spMk id="6" creationId="{8BFC8514-C89A-4378-AD4A-8E547DA3F401}"/>
          </ac:spMkLst>
        </pc:spChg>
        <pc:spChg chg="add mod">
          <ac:chgData name="Erco Argante" userId="1258dd5c-100a-4373-8a1b-0861e5b81734" providerId="ADAL" clId="{D26335D5-65F3-477A-8F85-096ED5E54711}" dt="2020-04-29T13:40:24.612" v="394" actId="255"/>
          <ac:spMkLst>
            <pc:docMk/>
            <pc:sldMk cId="2022456485" sldId="262"/>
            <ac:spMk id="7" creationId="{8454C6AC-4223-4936-8F04-1C1955AA03A0}"/>
          </ac:spMkLst>
        </pc:spChg>
        <pc:spChg chg="mod">
          <ac:chgData name="Erco Argante" userId="1258dd5c-100a-4373-8a1b-0861e5b81734" providerId="ADAL" clId="{D26335D5-65F3-477A-8F85-096ED5E54711}" dt="2020-04-29T13:39:24.865" v="350" actId="21"/>
          <ac:spMkLst>
            <pc:docMk/>
            <pc:sldMk cId="2022456485" sldId="262"/>
            <ac:spMk id="11" creationId="{0175F978-9178-4E56-ACFC-EB1500543DA9}"/>
          </ac:spMkLst>
        </pc:spChg>
        <pc:spChg chg="ord">
          <ac:chgData name="Erco Argante" userId="1258dd5c-100a-4373-8a1b-0861e5b81734" providerId="ADAL" clId="{D26335D5-65F3-477A-8F85-096ED5E54711}" dt="2020-04-29T13:39:44.122" v="359" actId="166"/>
          <ac:spMkLst>
            <pc:docMk/>
            <pc:sldMk cId="2022456485" sldId="262"/>
            <ac:spMk id="12" creationId="{FBBCE5E9-B011-4B96-8BD6-48805D50E78C}"/>
          </ac:spMkLst>
        </pc:spChg>
        <pc:spChg chg="mod">
          <ac:chgData name="Erco Argante" userId="1258dd5c-100a-4373-8a1b-0861e5b81734" providerId="ADAL" clId="{D26335D5-65F3-477A-8F85-096ED5E54711}" dt="2020-04-29T13:39:37.824" v="358" actId="14100"/>
          <ac:spMkLst>
            <pc:docMk/>
            <pc:sldMk cId="2022456485" sldId="262"/>
            <ac:spMk id="14" creationId="{DB097A0E-D324-41A2-9962-24CC6D562746}"/>
          </ac:spMkLst>
        </pc:spChg>
        <pc:picChg chg="mod">
          <ac:chgData name="Erco Argante" userId="1258dd5c-100a-4373-8a1b-0861e5b81734" providerId="ADAL" clId="{D26335D5-65F3-477A-8F85-096ED5E54711}" dt="2020-04-29T13:40:15.997" v="392" actId="1076"/>
          <ac:picMkLst>
            <pc:docMk/>
            <pc:sldMk cId="2022456485" sldId="262"/>
            <ac:picMk id="13" creationId="{1A186915-A8EE-4EE5-BD92-706A0978EF86}"/>
          </ac:picMkLst>
        </pc:picChg>
      </pc:sldChg>
      <pc:sldChg chg="delSp modSp ord">
        <pc:chgData name="Erco Argante" userId="1258dd5c-100a-4373-8a1b-0861e5b81734" providerId="ADAL" clId="{D26335D5-65F3-477A-8F85-096ED5E54711}" dt="2020-04-29T13:35:34.986" v="275" actId="14100"/>
        <pc:sldMkLst>
          <pc:docMk/>
          <pc:sldMk cId="2596311504" sldId="263"/>
        </pc:sldMkLst>
        <pc:spChg chg="mod">
          <ac:chgData name="Erco Argante" userId="1258dd5c-100a-4373-8a1b-0861e5b81734" providerId="ADAL" clId="{D26335D5-65F3-477A-8F85-096ED5E54711}" dt="2020-04-29T13:33:28.169" v="209" actId="20577"/>
          <ac:spMkLst>
            <pc:docMk/>
            <pc:sldMk cId="2596311504" sldId="263"/>
            <ac:spMk id="2" creationId="{C9F4A428-B765-44D1-BA94-272E8B1F4F2B}"/>
          </ac:spMkLst>
        </pc:spChg>
        <pc:spChg chg="mod">
          <ac:chgData name="Erco Argante" userId="1258dd5c-100a-4373-8a1b-0861e5b81734" providerId="ADAL" clId="{D26335D5-65F3-477A-8F85-096ED5E54711}" dt="2020-04-29T13:35:34.986" v="275" actId="14100"/>
          <ac:spMkLst>
            <pc:docMk/>
            <pc:sldMk cId="2596311504" sldId="263"/>
            <ac:spMk id="3" creationId="{A4A0AB96-7E22-4133-B10D-7BD4304ED58C}"/>
          </ac:spMkLst>
        </pc:spChg>
        <pc:spChg chg="del">
          <ac:chgData name="Erco Argante" userId="1258dd5c-100a-4373-8a1b-0861e5b81734" providerId="ADAL" clId="{D26335D5-65F3-477A-8F85-096ED5E54711}" dt="2020-04-29T13:34:31.667" v="236" actId="478"/>
          <ac:spMkLst>
            <pc:docMk/>
            <pc:sldMk cId="2596311504" sldId="263"/>
            <ac:spMk id="7" creationId="{A5576AA3-52F3-4C08-9AD1-7DA6093FDBF5}"/>
          </ac:spMkLst>
        </pc:spChg>
        <pc:spChg chg="del">
          <ac:chgData name="Erco Argante" userId="1258dd5c-100a-4373-8a1b-0861e5b81734" providerId="ADAL" clId="{D26335D5-65F3-477A-8F85-096ED5E54711}" dt="2020-04-29T13:34:38.121" v="237" actId="478"/>
          <ac:spMkLst>
            <pc:docMk/>
            <pc:sldMk cId="2596311504" sldId="263"/>
            <ac:spMk id="9" creationId="{9242A75B-743D-4079-A9EB-9C203128E558}"/>
          </ac:spMkLst>
        </pc:spChg>
        <pc:picChg chg="del">
          <ac:chgData name="Erco Argante" userId="1258dd5c-100a-4373-8a1b-0861e5b81734" providerId="ADAL" clId="{D26335D5-65F3-477A-8F85-096ED5E54711}" dt="2020-04-29T13:34:26.016" v="233" actId="478"/>
          <ac:picMkLst>
            <pc:docMk/>
            <pc:sldMk cId="2596311504" sldId="263"/>
            <ac:picMk id="6" creationId="{4B92BA53-FD8A-4C4B-A48D-7981A60701F1}"/>
          </ac:picMkLst>
        </pc:picChg>
        <pc:picChg chg="del">
          <ac:chgData name="Erco Argante" userId="1258dd5c-100a-4373-8a1b-0861e5b81734" providerId="ADAL" clId="{D26335D5-65F3-477A-8F85-096ED5E54711}" dt="2020-04-29T13:34:27.553" v="234" actId="478"/>
          <ac:picMkLst>
            <pc:docMk/>
            <pc:sldMk cId="2596311504" sldId="263"/>
            <ac:picMk id="8" creationId="{81CCC049-AD31-4B5C-8F66-3EA708A222C4}"/>
          </ac:picMkLst>
        </pc:picChg>
        <pc:picChg chg="del">
          <ac:chgData name="Erco Argante" userId="1258dd5c-100a-4373-8a1b-0861e5b81734" providerId="ADAL" clId="{D26335D5-65F3-477A-8F85-096ED5E54711}" dt="2020-04-29T13:34:29.012" v="235" actId="478"/>
          <ac:picMkLst>
            <pc:docMk/>
            <pc:sldMk cId="2596311504" sldId="263"/>
            <ac:picMk id="1026" creationId="{C8570B03-1C28-4742-9AB7-CC523D8F08C8}"/>
          </ac:picMkLst>
        </pc:picChg>
      </pc:sldChg>
      <pc:sldChg chg="add">
        <pc:chgData name="Erco Argante" userId="1258dd5c-100a-4373-8a1b-0861e5b81734" providerId="ADAL" clId="{D26335D5-65F3-477A-8F85-096ED5E54711}" dt="2020-04-29T13:25:26.390" v="0"/>
        <pc:sldMkLst>
          <pc:docMk/>
          <pc:sldMk cId="183823625" sldId="268"/>
        </pc:sldMkLst>
      </pc:sldChg>
      <pc:sldChg chg="modSp new">
        <pc:chgData name="Erco Argante" userId="1258dd5c-100a-4373-8a1b-0861e5b81734" providerId="ADAL" clId="{D26335D5-65F3-477A-8F85-096ED5E54711}" dt="2020-04-30T11:30:12.387" v="454" actId="20577"/>
        <pc:sldMkLst>
          <pc:docMk/>
          <pc:sldMk cId="3033325492" sldId="269"/>
        </pc:sldMkLst>
        <pc:spChg chg="mod">
          <ac:chgData name="Erco Argante" userId="1258dd5c-100a-4373-8a1b-0861e5b81734" providerId="ADAL" clId="{D26335D5-65F3-477A-8F85-096ED5E54711}" dt="2020-04-29T13:47:34.169" v="406" actId="20577"/>
          <ac:spMkLst>
            <pc:docMk/>
            <pc:sldMk cId="3033325492" sldId="269"/>
            <ac:spMk id="2" creationId="{B70EBBB1-6AAF-4C7A-B9A4-EACE17B1D0A9}"/>
          </ac:spMkLst>
        </pc:spChg>
        <pc:spChg chg="mod">
          <ac:chgData name="Erco Argante" userId="1258dd5c-100a-4373-8a1b-0861e5b81734" providerId="ADAL" clId="{D26335D5-65F3-477A-8F85-096ED5E54711}" dt="2020-04-30T11:30:12.387" v="454" actId="20577"/>
          <ac:spMkLst>
            <pc:docMk/>
            <pc:sldMk cId="3033325492" sldId="269"/>
            <ac:spMk id="3" creationId="{ADA4449A-3942-4B02-92D3-024C95682E58}"/>
          </ac:spMkLst>
        </pc:spChg>
      </pc:sldChg>
    </pc:docChg>
  </pc:docChgLst>
  <pc:docChgLst>
    <pc:chgData name="Erco Argante" userId="1258dd5c-100a-4373-8a1b-0861e5b81734" providerId="ADAL" clId="{17C069CC-1CDE-4772-9BE2-1F2E8C5EDFFD}"/>
    <pc:docChg chg="undo custSel addSld delSld modSld modMainMaster">
      <pc:chgData name="Erco Argante" userId="1258dd5c-100a-4373-8a1b-0861e5b81734" providerId="ADAL" clId="{17C069CC-1CDE-4772-9BE2-1F2E8C5EDFFD}" dt="2019-09-13T11:12:31.293" v="3750" actId="20577"/>
      <pc:docMkLst>
        <pc:docMk/>
      </pc:docMkLst>
      <pc:sldChg chg="modSp">
        <pc:chgData name="Erco Argante" userId="1258dd5c-100a-4373-8a1b-0861e5b81734" providerId="ADAL" clId="{17C069CC-1CDE-4772-9BE2-1F2E8C5EDFFD}" dt="2019-08-16T17:15:35.621" v="2300" actId="6549"/>
        <pc:sldMkLst>
          <pc:docMk/>
          <pc:sldMk cId="2084844718" sldId="256"/>
        </pc:sldMkLst>
        <pc:spChg chg="mod">
          <ac:chgData name="Erco Argante" userId="1258dd5c-100a-4373-8a1b-0861e5b81734" providerId="ADAL" clId="{17C069CC-1CDE-4772-9BE2-1F2E8C5EDFFD}" dt="2019-08-16T17:15:35.621" v="2300" actId="6549"/>
          <ac:spMkLst>
            <pc:docMk/>
            <pc:sldMk cId="2084844718" sldId="256"/>
            <ac:spMk id="3" creationId="{00000000-0000-0000-0000-000000000000}"/>
          </ac:spMkLst>
        </pc:spChg>
        <pc:spChg chg="mod">
          <ac:chgData name="Erco Argante" userId="1258dd5c-100a-4373-8a1b-0861e5b81734" providerId="ADAL" clId="{17C069CC-1CDE-4772-9BE2-1F2E8C5EDFFD}" dt="2019-08-16T17:15:31.418" v="2287" actId="20577"/>
          <ac:spMkLst>
            <pc:docMk/>
            <pc:sldMk cId="2084844718" sldId="256"/>
            <ac:spMk id="9" creationId="{00000000-0000-0000-0000-000000000000}"/>
          </ac:spMkLst>
        </pc:spChg>
      </pc:sldChg>
      <pc:sldChg chg="modSp">
        <pc:chgData name="Erco Argante" userId="1258dd5c-100a-4373-8a1b-0861e5b81734" providerId="ADAL" clId="{17C069CC-1CDE-4772-9BE2-1F2E8C5EDFFD}" dt="2019-09-13T11:12:31.293" v="3750" actId="20577"/>
        <pc:sldMkLst>
          <pc:docMk/>
          <pc:sldMk cId="3311287766" sldId="258"/>
        </pc:sldMkLst>
        <pc:spChg chg="mod">
          <ac:chgData name="Erco Argante" userId="1258dd5c-100a-4373-8a1b-0861e5b81734" providerId="ADAL" clId="{17C069CC-1CDE-4772-9BE2-1F2E8C5EDFFD}" dt="2019-09-10T06:48:00.772" v="3405" actId="6549"/>
          <ac:spMkLst>
            <pc:docMk/>
            <pc:sldMk cId="3311287766" sldId="258"/>
            <ac:spMk id="9" creationId="{00000000-0000-0000-0000-000000000000}"/>
          </ac:spMkLst>
        </pc:spChg>
        <pc:spChg chg="mod">
          <ac:chgData name="Erco Argante" userId="1258dd5c-100a-4373-8a1b-0861e5b81734" providerId="ADAL" clId="{17C069CC-1CDE-4772-9BE2-1F2E8C5EDFFD}" dt="2019-09-13T11:12:31.293" v="3750" actId="20577"/>
          <ac:spMkLst>
            <pc:docMk/>
            <pc:sldMk cId="3311287766" sldId="258"/>
            <ac:spMk id="10" creationId="{00000000-0000-0000-0000-000000000000}"/>
          </ac:spMkLst>
        </pc:spChg>
      </pc:sldChg>
      <pc:sldChg chg="addSp delSp modSp add">
        <pc:chgData name="Erco Argante" userId="1258dd5c-100a-4373-8a1b-0861e5b81734" providerId="ADAL" clId="{17C069CC-1CDE-4772-9BE2-1F2E8C5EDFFD}" dt="2019-08-25T19:36:47.894" v="3020" actId="20577"/>
        <pc:sldMkLst>
          <pc:docMk/>
          <pc:sldMk cId="1915185658" sldId="259"/>
        </pc:sldMkLst>
        <pc:spChg chg="mod">
          <ac:chgData name="Erco Argante" userId="1258dd5c-100a-4373-8a1b-0861e5b81734" providerId="ADAL" clId="{17C069CC-1CDE-4772-9BE2-1F2E8C5EDFFD}" dt="2019-08-16T05:49:37.383" v="209" actId="1076"/>
          <ac:spMkLst>
            <pc:docMk/>
            <pc:sldMk cId="1915185658" sldId="259"/>
            <ac:spMk id="2" creationId="{7AA8979D-4EE6-4F17-B204-1162DE47FC22}"/>
          </ac:spMkLst>
        </pc:spChg>
        <pc:spChg chg="del">
          <ac:chgData name="Erco Argante" userId="1258dd5c-100a-4373-8a1b-0861e5b81734" providerId="ADAL" clId="{17C069CC-1CDE-4772-9BE2-1F2E8C5EDFFD}" dt="2019-08-16T05:41:17.392" v="27" actId="478"/>
          <ac:spMkLst>
            <pc:docMk/>
            <pc:sldMk cId="1915185658" sldId="259"/>
            <ac:spMk id="3" creationId="{E07B38CA-7034-4010-A7C1-C2B7B602591E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6" creationId="{6B60BF01-2FEB-4BA2-AF25-173FAA6DE873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7" creationId="{8AFC8A59-92AE-4147-9A8E-21C4C210B4D3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8" creationId="{D6E68A87-3DE0-45EF-89F4-839844204D00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9" creationId="{53E419CE-68DB-4B33-8F17-7D2467A8D769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10" creationId="{55B05B50-F5A3-4860-862C-13315238C90B}"/>
          </ac:spMkLst>
        </pc:spChg>
        <pc:spChg chg="add mod topLvl">
          <ac:chgData name="Erco Argante" userId="1258dd5c-100a-4373-8a1b-0861e5b81734" providerId="ADAL" clId="{17C069CC-1CDE-4772-9BE2-1F2E8C5EDFFD}" dt="2019-08-19T12:40:34.873" v="2307" actId="1076"/>
          <ac:spMkLst>
            <pc:docMk/>
            <pc:sldMk cId="1915185658" sldId="259"/>
            <ac:spMk id="11" creationId="{CB382EAF-B999-4A5C-AAF4-2F4B194022AB}"/>
          </ac:spMkLst>
        </pc:spChg>
        <pc:spChg chg="add mod topLvl">
          <ac:chgData name="Erco Argante" userId="1258dd5c-100a-4373-8a1b-0861e5b81734" providerId="ADAL" clId="{17C069CC-1CDE-4772-9BE2-1F2E8C5EDFFD}" dt="2019-08-19T12:40:41.467" v="2308" actId="1076"/>
          <ac:spMkLst>
            <pc:docMk/>
            <pc:sldMk cId="1915185658" sldId="259"/>
            <ac:spMk id="12" creationId="{201B2CFF-D2B2-4C12-A694-01403C2A0EDB}"/>
          </ac:spMkLst>
        </pc:spChg>
        <pc:spChg chg="add mod topLvl">
          <ac:chgData name="Erco Argante" userId="1258dd5c-100a-4373-8a1b-0861e5b81734" providerId="ADAL" clId="{17C069CC-1CDE-4772-9BE2-1F2E8C5EDFFD}" dt="2019-08-19T12:40:50.717" v="2309" actId="1076"/>
          <ac:spMkLst>
            <pc:docMk/>
            <pc:sldMk cId="1915185658" sldId="259"/>
            <ac:spMk id="13" creationId="{FE3F3049-BEAE-47E9-9DCA-E8AFD64F0CB4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14" creationId="{EADEDC59-260B-412A-9DB7-9AF717BA97DC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15" creationId="{805D8F5D-BFBC-4DE9-95DE-A471828C865A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16" creationId="{B7B116C5-678D-41D0-929E-16C88F96CF2D}"/>
          </ac:spMkLst>
        </pc:spChg>
        <pc:spChg chg="add mod topLvl">
          <ac:chgData name="Erco Argante" userId="1258dd5c-100a-4373-8a1b-0861e5b81734" providerId="ADAL" clId="{17C069CC-1CDE-4772-9BE2-1F2E8C5EDFFD}" dt="2019-08-19T12:40:27.212" v="2306" actId="1076"/>
          <ac:spMkLst>
            <pc:docMk/>
            <pc:sldMk cId="1915185658" sldId="259"/>
            <ac:spMk id="17" creationId="{B7852AFA-3460-4541-A6A6-416EBBA69E54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0" creationId="{DA854C0B-6F53-463C-80DF-E46547682633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1" creationId="{E7E3F429-D2A8-4ED8-9324-D243F348820A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2" creationId="{DE0E3B9D-2867-49DE-BC1B-A9144366F086}"/>
          </ac:spMkLst>
        </pc:spChg>
        <pc:spChg chg="add del">
          <ac:chgData name="Erco Argante" userId="1258dd5c-100a-4373-8a1b-0861e5b81734" providerId="ADAL" clId="{17C069CC-1CDE-4772-9BE2-1F2E8C5EDFFD}" dt="2019-08-16T05:50:35.477" v="227"/>
          <ac:spMkLst>
            <pc:docMk/>
            <pc:sldMk cId="1915185658" sldId="259"/>
            <ac:spMk id="23" creationId="{9E2C48B7-209C-41AA-A8A2-B89255AA2218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4" creationId="{F93F871B-E1F4-46B9-AC3F-43F0CCFE83E5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5" creationId="{62141254-3942-4A82-AFD4-26CAE217BB80}"/>
          </ac:spMkLst>
        </pc:spChg>
        <pc:spChg chg="mod">
          <ac:chgData name="Erco Argante" userId="1258dd5c-100a-4373-8a1b-0861e5b81734" providerId="ADAL" clId="{17C069CC-1CDE-4772-9BE2-1F2E8C5EDFFD}" dt="2019-08-25T19:36:47.894" v="3020" actId="20577"/>
          <ac:spMkLst>
            <pc:docMk/>
            <pc:sldMk cId="1915185658" sldId="259"/>
            <ac:spMk id="35" creationId="{90E3B40A-6617-4100-86F0-BE3C40B9631B}"/>
          </ac:spMkLst>
        </pc:spChg>
        <pc:spChg chg="mod">
          <ac:chgData name="Erco Argante" userId="1258dd5c-100a-4373-8a1b-0861e5b81734" providerId="ADAL" clId="{17C069CC-1CDE-4772-9BE2-1F2E8C5EDFFD}" dt="2019-08-16T05:52:44.453" v="304" actId="20577"/>
          <ac:spMkLst>
            <pc:docMk/>
            <pc:sldMk cId="1915185658" sldId="259"/>
            <ac:spMk id="36" creationId="{181A50F6-F539-46B1-B4B9-ABFB717DAA9E}"/>
          </ac:spMkLst>
        </pc:spChg>
        <pc:spChg chg="mod">
          <ac:chgData name="Erco Argante" userId="1258dd5c-100a-4373-8a1b-0861e5b81734" providerId="ADAL" clId="{17C069CC-1CDE-4772-9BE2-1F2E8C5EDFFD}" dt="2019-08-16T05:52:47.235" v="306" actId="20577"/>
          <ac:spMkLst>
            <pc:docMk/>
            <pc:sldMk cId="1915185658" sldId="259"/>
            <ac:spMk id="37" creationId="{01CD59B7-2195-4251-B0D8-BC29FCA9F5CC}"/>
          </ac:spMkLst>
        </pc:spChg>
        <pc:spChg chg="mod">
          <ac:chgData name="Erco Argante" userId="1258dd5c-100a-4373-8a1b-0861e5b81734" providerId="ADAL" clId="{17C069CC-1CDE-4772-9BE2-1F2E8C5EDFFD}" dt="2019-08-16T05:52:50.652" v="308" actId="20577"/>
          <ac:spMkLst>
            <pc:docMk/>
            <pc:sldMk cId="1915185658" sldId="259"/>
            <ac:spMk id="38" creationId="{27518C40-4799-492B-A177-2B28EA44F4B4}"/>
          </ac:spMkLst>
        </pc:spChg>
        <pc:spChg chg="add del mod">
          <ac:chgData name="Erco Argante" userId="1258dd5c-100a-4373-8a1b-0861e5b81734" providerId="ADAL" clId="{17C069CC-1CDE-4772-9BE2-1F2E8C5EDFFD}" dt="2019-08-16T09:49:56.275" v="2109" actId="11529"/>
          <ac:spMkLst>
            <pc:docMk/>
            <pc:sldMk cId="1915185658" sldId="259"/>
            <ac:spMk id="39" creationId="{258F99B6-1FB6-4F62-AB7E-844F95F3D36F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0" creationId="{AA8F9D73-9614-442A-8765-272618E01534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1" creationId="{DAEC0146-92A2-4D6E-B82D-F81AAFAB8F74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2" creationId="{50ED70E1-0829-4B70-AF55-D722209B9D49}"/>
          </ac:spMkLst>
        </pc:spChg>
        <pc:grpChg chg="add del mod ord topLvl">
          <ac:chgData name="Erco Argante" userId="1258dd5c-100a-4373-8a1b-0861e5b81734" providerId="ADAL" clId="{17C069CC-1CDE-4772-9BE2-1F2E8C5EDFFD}" dt="2019-08-19T12:38:53.953" v="2304" actId="165"/>
          <ac:grpSpMkLst>
            <pc:docMk/>
            <pc:sldMk cId="1915185658" sldId="259"/>
            <ac:grpSpMk id="18" creationId="{5367073F-C408-4B15-B918-6DEDD45AB3EB}"/>
          </ac:grpSpMkLst>
        </pc:grpChg>
        <pc:grpChg chg="add del mod">
          <ac:chgData name="Erco Argante" userId="1258dd5c-100a-4373-8a1b-0861e5b81734" providerId="ADAL" clId="{17C069CC-1CDE-4772-9BE2-1F2E8C5EDFFD}" dt="2019-08-19T12:38:40.740" v="2303" actId="165"/>
          <ac:grpSpMkLst>
            <pc:docMk/>
            <pc:sldMk cId="1915185658" sldId="259"/>
            <ac:grpSpMk id="19" creationId="{479BE454-B509-4459-87D3-EC83C6EAD951}"/>
          </ac:grpSpMkLst>
        </pc:grpChg>
        <pc:grpChg chg="add mod">
          <ac:chgData name="Erco Argante" userId="1258dd5c-100a-4373-8a1b-0861e5b81734" providerId="ADAL" clId="{17C069CC-1CDE-4772-9BE2-1F2E8C5EDFFD}" dt="2019-08-16T05:52:13.573" v="274" actId="164"/>
          <ac:grpSpMkLst>
            <pc:docMk/>
            <pc:sldMk cId="1915185658" sldId="259"/>
            <ac:grpSpMk id="26" creationId="{D9D38565-C400-4ED8-A21B-7395392D04C2}"/>
          </ac:grpSpMkLst>
        </pc:grpChg>
        <pc:grpChg chg="add del mod">
          <ac:chgData name="Erco Argante" userId="1258dd5c-100a-4373-8a1b-0861e5b81734" providerId="ADAL" clId="{17C069CC-1CDE-4772-9BE2-1F2E8C5EDFFD}" dt="2019-08-16T05:52:10.848" v="273"/>
          <ac:grpSpMkLst>
            <pc:docMk/>
            <pc:sldMk cId="1915185658" sldId="259"/>
            <ac:grpSpMk id="27" creationId="{2F317840-C1C2-44F5-AABE-6A2CB22E91FE}"/>
          </ac:grpSpMkLst>
        </pc:grpChg>
        <pc:grpChg chg="add mod">
          <ac:chgData name="Erco Argante" userId="1258dd5c-100a-4373-8a1b-0861e5b81734" providerId="ADAL" clId="{17C069CC-1CDE-4772-9BE2-1F2E8C5EDFFD}" dt="2019-08-16T05:56:50.393" v="375" actId="1076"/>
          <ac:grpSpMkLst>
            <pc:docMk/>
            <pc:sldMk cId="1915185658" sldId="259"/>
            <ac:grpSpMk id="32" creationId="{87BF8FEC-A943-4AE8-8515-AF78F77442E1}"/>
          </ac:grpSpMkLst>
        </pc:grpChg>
        <pc:grpChg chg="add mod">
          <ac:chgData name="Erco Argante" userId="1258dd5c-100a-4373-8a1b-0861e5b81734" providerId="ADAL" clId="{17C069CC-1CDE-4772-9BE2-1F2E8C5EDFFD}" dt="2019-08-16T05:52:25.995" v="277" actId="1076"/>
          <ac:grpSpMkLst>
            <pc:docMk/>
            <pc:sldMk cId="1915185658" sldId="259"/>
            <ac:grpSpMk id="33" creationId="{B3339367-05DF-4BCC-A454-60C6A9F8D58C}"/>
          </ac:grpSpMkLst>
        </pc:grpChg>
        <pc:grpChg chg="add mod">
          <ac:chgData name="Erco Argante" userId="1258dd5c-100a-4373-8a1b-0861e5b81734" providerId="ADAL" clId="{17C069CC-1CDE-4772-9BE2-1F2E8C5EDFFD}" dt="2019-08-16T09:52:04.205" v="2180" actId="1076"/>
          <ac:grpSpMkLst>
            <pc:docMk/>
            <pc:sldMk cId="1915185658" sldId="259"/>
            <ac:grpSpMk id="43" creationId="{24861FF6-A4B0-45B8-9876-63FCDCB270A0}"/>
          </ac:grpSpMkLst>
        </pc:grpChg>
      </pc:sldChg>
      <pc:sldChg chg="addSp modSp add">
        <pc:chgData name="Erco Argante" userId="1258dd5c-100a-4373-8a1b-0861e5b81734" providerId="ADAL" clId="{17C069CC-1CDE-4772-9BE2-1F2E8C5EDFFD}" dt="2019-08-19T15:39:18.817" v="2706" actId="20577"/>
        <pc:sldMkLst>
          <pc:docMk/>
          <pc:sldMk cId="180973289" sldId="260"/>
        </pc:sldMkLst>
        <pc:spChg chg="mod">
          <ac:chgData name="Erco Argante" userId="1258dd5c-100a-4373-8a1b-0861e5b81734" providerId="ADAL" clId="{17C069CC-1CDE-4772-9BE2-1F2E8C5EDFFD}" dt="2019-08-19T12:50:20.203" v="2439" actId="1076"/>
          <ac:spMkLst>
            <pc:docMk/>
            <pc:sldMk cId="180973289" sldId="260"/>
            <ac:spMk id="2" creationId="{AFBEF03D-1B5D-4FA0-9D51-5A026EFB3E27}"/>
          </ac:spMkLst>
        </pc:spChg>
        <pc:spChg chg="mod">
          <ac:chgData name="Erco Argante" userId="1258dd5c-100a-4373-8a1b-0861e5b81734" providerId="ADAL" clId="{17C069CC-1CDE-4772-9BE2-1F2E8C5EDFFD}" dt="2019-08-19T15:39:18.817" v="2706" actId="20577"/>
          <ac:spMkLst>
            <pc:docMk/>
            <pc:sldMk cId="180973289" sldId="260"/>
            <ac:spMk id="3" creationId="{D9D1C0B6-EEB1-47DF-9898-1A04687C34B7}"/>
          </ac:spMkLst>
        </pc:spChg>
        <pc:picChg chg="add mod">
          <ac:chgData name="Erco Argante" userId="1258dd5c-100a-4373-8a1b-0861e5b81734" providerId="ADAL" clId="{17C069CC-1CDE-4772-9BE2-1F2E8C5EDFFD}" dt="2019-08-16T08:25:56.386" v="1927" actId="1076"/>
          <ac:picMkLst>
            <pc:docMk/>
            <pc:sldMk cId="180973289" sldId="260"/>
            <ac:picMk id="7" creationId="{03EB1888-0161-48EB-92FB-1DD9A79E2D0A}"/>
          </ac:picMkLst>
        </pc:picChg>
        <pc:picChg chg="add mod">
          <ac:chgData name="Erco Argante" userId="1258dd5c-100a-4373-8a1b-0861e5b81734" providerId="ADAL" clId="{17C069CC-1CDE-4772-9BE2-1F2E8C5EDFFD}" dt="2019-08-16T08:25:58.875" v="1928" actId="1076"/>
          <ac:picMkLst>
            <pc:docMk/>
            <pc:sldMk cId="180973289" sldId="260"/>
            <ac:picMk id="9" creationId="{9DF60EE3-C3F4-4ECC-9E06-8FFFCBEDD4D3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20:00:03.948" v="3191" actId="1076"/>
        <pc:sldMkLst>
          <pc:docMk/>
          <pc:sldMk cId="2443140366" sldId="261"/>
        </pc:sldMkLst>
        <pc:spChg chg="mod">
          <ac:chgData name="Erco Argante" userId="1258dd5c-100a-4373-8a1b-0861e5b81734" providerId="ADAL" clId="{17C069CC-1CDE-4772-9BE2-1F2E8C5EDFFD}" dt="2019-08-16T06:22:08.835" v="909" actId="1076"/>
          <ac:spMkLst>
            <pc:docMk/>
            <pc:sldMk cId="2443140366" sldId="261"/>
            <ac:spMk id="2" creationId="{1E429A68-1B71-410F-A485-05F4B4A795E5}"/>
          </ac:spMkLst>
        </pc:spChg>
        <pc:spChg chg="del">
          <ac:chgData name="Erco Argante" userId="1258dd5c-100a-4373-8a1b-0861e5b81734" providerId="ADAL" clId="{17C069CC-1CDE-4772-9BE2-1F2E8C5EDFFD}" dt="2019-08-16T06:23:36.371" v="917"/>
          <ac:spMkLst>
            <pc:docMk/>
            <pc:sldMk cId="2443140366" sldId="261"/>
            <ac:spMk id="3" creationId="{9AFA5D00-C239-4DEA-A3C3-369A964679B7}"/>
          </ac:spMkLst>
        </pc:spChg>
        <pc:spChg chg="add mod">
          <ac:chgData name="Erco Argante" userId="1258dd5c-100a-4373-8a1b-0861e5b81734" providerId="ADAL" clId="{17C069CC-1CDE-4772-9BE2-1F2E8C5EDFFD}" dt="2019-08-25T20:00:03.948" v="3191" actId="1076"/>
          <ac:spMkLst>
            <pc:docMk/>
            <pc:sldMk cId="2443140366" sldId="261"/>
            <ac:spMk id="6" creationId="{673DEBA3-B12C-4C03-A8C8-6B54E90917E7}"/>
          </ac:spMkLst>
        </pc:spChg>
        <pc:spChg chg="add mod">
          <ac:chgData name="Erco Argante" userId="1258dd5c-100a-4373-8a1b-0861e5b81734" providerId="ADAL" clId="{17C069CC-1CDE-4772-9BE2-1F2E8C5EDFFD}" dt="2019-08-16T06:26:35.671" v="960" actId="20577"/>
          <ac:spMkLst>
            <pc:docMk/>
            <pc:sldMk cId="2443140366" sldId="261"/>
            <ac:spMk id="11" creationId="{428C9AB7-15EF-4BDD-8F89-49C66CC39073}"/>
          </ac:spMkLst>
        </pc:spChg>
        <pc:spChg chg="add mod">
          <ac:chgData name="Erco Argante" userId="1258dd5c-100a-4373-8a1b-0861e5b81734" providerId="ADAL" clId="{17C069CC-1CDE-4772-9BE2-1F2E8C5EDFFD}" dt="2019-08-16T06:27:24.182" v="973"/>
          <ac:spMkLst>
            <pc:docMk/>
            <pc:sldMk cId="2443140366" sldId="261"/>
            <ac:spMk id="12" creationId="{062D39E6-4745-482C-BDC2-E3924D492119}"/>
          </ac:spMkLst>
        </pc:spChg>
        <pc:picChg chg="add mod">
          <ac:chgData name="Erco Argante" userId="1258dd5c-100a-4373-8a1b-0861e5b81734" providerId="ADAL" clId="{17C069CC-1CDE-4772-9BE2-1F2E8C5EDFFD}" dt="2019-08-16T06:24:17.172" v="923" actId="14100"/>
          <ac:picMkLst>
            <pc:docMk/>
            <pc:sldMk cId="2443140366" sldId="261"/>
            <ac:picMk id="1026" creationId="{258B6AD5-9578-4AF3-B99C-E5CFF13E91CC}"/>
          </ac:picMkLst>
        </pc:picChg>
        <pc:picChg chg="add mod">
          <ac:chgData name="Erco Argante" userId="1258dd5c-100a-4373-8a1b-0861e5b81734" providerId="ADAL" clId="{17C069CC-1CDE-4772-9BE2-1F2E8C5EDFFD}" dt="2019-08-16T06:24:26.484" v="925" actId="1076"/>
          <ac:picMkLst>
            <pc:docMk/>
            <pc:sldMk cId="2443140366" sldId="261"/>
            <ac:picMk id="1028" creationId="{AA697328-8D6D-4512-A007-81CCD818C40F}"/>
          </ac:picMkLst>
        </pc:picChg>
        <pc:picChg chg="add del mod">
          <ac:chgData name="Erco Argante" userId="1258dd5c-100a-4373-8a1b-0861e5b81734" providerId="ADAL" clId="{17C069CC-1CDE-4772-9BE2-1F2E8C5EDFFD}" dt="2019-08-16T06:24:07.053" v="920" actId="478"/>
          <ac:picMkLst>
            <pc:docMk/>
            <pc:sldMk cId="2443140366" sldId="261"/>
            <ac:picMk id="1030" creationId="{E99558B2-C5D0-43CF-BFA2-A4B2E09D977D}"/>
          </ac:picMkLst>
        </pc:picChg>
        <pc:picChg chg="add del">
          <ac:chgData name="Erco Argante" userId="1258dd5c-100a-4373-8a1b-0861e5b81734" providerId="ADAL" clId="{17C069CC-1CDE-4772-9BE2-1F2E8C5EDFFD}" dt="2019-08-16T06:24:03.708" v="919" actId="478"/>
          <ac:picMkLst>
            <pc:docMk/>
            <pc:sldMk cId="2443140366" sldId="261"/>
            <ac:picMk id="1032" creationId="{C6AC6ADB-16DB-4716-8DC6-98B293D87D75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20:07:42.645" v="3399" actId="1076"/>
        <pc:sldMkLst>
          <pc:docMk/>
          <pc:sldMk cId="2022456485" sldId="262"/>
        </pc:sldMkLst>
        <pc:spChg chg="mod">
          <ac:chgData name="Erco Argante" userId="1258dd5c-100a-4373-8a1b-0861e5b81734" providerId="ADAL" clId="{17C069CC-1CDE-4772-9BE2-1F2E8C5EDFFD}" dt="2019-08-16T06:28:08.124" v="993" actId="20577"/>
          <ac:spMkLst>
            <pc:docMk/>
            <pc:sldMk cId="2022456485" sldId="262"/>
            <ac:spMk id="2" creationId="{1E429A68-1B71-410F-A485-05F4B4A795E5}"/>
          </ac:spMkLst>
        </pc:spChg>
        <pc:spChg chg="add mod">
          <ac:chgData name="Erco Argante" userId="1258dd5c-100a-4373-8a1b-0861e5b81734" providerId="ADAL" clId="{17C069CC-1CDE-4772-9BE2-1F2E8C5EDFFD}" dt="2019-08-19T12:52:45.394" v="2474" actId="1076"/>
          <ac:spMkLst>
            <pc:docMk/>
            <pc:sldMk cId="2022456485" sldId="262"/>
            <ac:spMk id="3" creationId="{354FF2AF-00E2-433F-9A07-07CA3D0098E6}"/>
          </ac:spMkLst>
        </pc:spChg>
        <pc:spChg chg="add del">
          <ac:chgData name="Erco Argante" userId="1258dd5c-100a-4373-8a1b-0861e5b81734" providerId="ADAL" clId="{17C069CC-1CDE-4772-9BE2-1F2E8C5EDFFD}" dt="2019-08-25T20:00:12.225" v="3193"/>
          <ac:spMkLst>
            <pc:docMk/>
            <pc:sldMk cId="2022456485" sldId="262"/>
            <ac:spMk id="6" creationId="{7D4E2594-E4D3-4575-B2E5-E20636EC3AF5}"/>
          </ac:spMkLst>
        </pc:spChg>
        <pc:spChg chg="add del mod">
          <ac:chgData name="Erco Argante" userId="1258dd5c-100a-4373-8a1b-0861e5b81734" providerId="ADAL" clId="{17C069CC-1CDE-4772-9BE2-1F2E8C5EDFFD}" dt="2019-08-25T19:46:11.551" v="3022" actId="478"/>
          <ac:spMkLst>
            <pc:docMk/>
            <pc:sldMk cId="2022456485" sldId="262"/>
            <ac:spMk id="6" creationId="{8C887ADE-130B-4F6B-BEC9-6180FDDA38B6}"/>
          </ac:spMkLst>
        </pc:spChg>
        <pc:spChg chg="add mod">
          <ac:chgData name="Erco Argante" userId="1258dd5c-100a-4373-8a1b-0861e5b81734" providerId="ADAL" clId="{17C069CC-1CDE-4772-9BE2-1F2E8C5EDFFD}" dt="2019-08-25T20:05:45.061" v="3357" actId="14100"/>
          <ac:spMkLst>
            <pc:docMk/>
            <pc:sldMk cId="2022456485" sldId="262"/>
            <ac:spMk id="9" creationId="{DF6AA066-E726-4DDD-91DD-4D53F781963A}"/>
          </ac:spMkLst>
        </pc:spChg>
        <pc:spChg chg="add mod">
          <ac:chgData name="Erco Argante" userId="1258dd5c-100a-4373-8a1b-0861e5b81734" providerId="ADAL" clId="{17C069CC-1CDE-4772-9BE2-1F2E8C5EDFFD}" dt="2019-08-25T20:07:28.075" v="3395" actId="20577"/>
          <ac:spMkLst>
            <pc:docMk/>
            <pc:sldMk cId="2022456485" sldId="262"/>
            <ac:spMk id="11" creationId="{0175F978-9178-4E56-ACFC-EB1500543DA9}"/>
          </ac:spMkLst>
        </pc:spChg>
        <pc:spChg chg="add mod">
          <ac:chgData name="Erco Argante" userId="1258dd5c-100a-4373-8a1b-0861e5b81734" providerId="ADAL" clId="{17C069CC-1CDE-4772-9BE2-1F2E8C5EDFFD}" dt="2019-08-25T20:05:48.637" v="3358" actId="1076"/>
          <ac:spMkLst>
            <pc:docMk/>
            <pc:sldMk cId="2022456485" sldId="262"/>
            <ac:spMk id="12" creationId="{FBBCE5E9-B011-4B96-8BD6-48805D50E78C}"/>
          </ac:spMkLst>
        </pc:spChg>
        <pc:spChg chg="add mod">
          <ac:chgData name="Erco Argante" userId="1258dd5c-100a-4373-8a1b-0861e5b81734" providerId="ADAL" clId="{17C069CC-1CDE-4772-9BE2-1F2E8C5EDFFD}" dt="2019-08-25T20:07:13.604" v="3385" actId="20577"/>
          <ac:spMkLst>
            <pc:docMk/>
            <pc:sldMk cId="2022456485" sldId="262"/>
            <ac:spMk id="14" creationId="{DB097A0E-D324-41A2-9962-24CC6D562746}"/>
          </ac:spMkLst>
        </pc:spChg>
        <pc:picChg chg="add mod">
          <ac:chgData name="Erco Argante" userId="1258dd5c-100a-4373-8a1b-0861e5b81734" providerId="ADAL" clId="{17C069CC-1CDE-4772-9BE2-1F2E8C5EDFFD}" dt="2019-08-25T20:07:42.645" v="3399" actId="1076"/>
          <ac:picMkLst>
            <pc:docMk/>
            <pc:sldMk cId="2022456485" sldId="262"/>
            <ac:picMk id="13" creationId="{1A186915-A8EE-4EE5-BD92-706A0978EF86}"/>
          </ac:picMkLst>
        </pc:picChg>
        <pc:picChg chg="del">
          <ac:chgData name="Erco Argante" userId="1258dd5c-100a-4373-8a1b-0861e5b81734" providerId="ADAL" clId="{17C069CC-1CDE-4772-9BE2-1F2E8C5EDFFD}" dt="2019-08-16T06:24:31.936" v="926" actId="478"/>
          <ac:picMkLst>
            <pc:docMk/>
            <pc:sldMk cId="2022456485" sldId="262"/>
            <ac:picMk id="1026" creationId="{258B6AD5-9578-4AF3-B99C-E5CFF13E91CC}"/>
          </ac:picMkLst>
        </pc:picChg>
        <pc:picChg chg="del">
          <ac:chgData name="Erco Argante" userId="1258dd5c-100a-4373-8a1b-0861e5b81734" providerId="ADAL" clId="{17C069CC-1CDE-4772-9BE2-1F2E8C5EDFFD}" dt="2019-08-16T06:24:34.257" v="927" actId="478"/>
          <ac:picMkLst>
            <pc:docMk/>
            <pc:sldMk cId="2022456485" sldId="262"/>
            <ac:picMk id="1028" creationId="{AA697328-8D6D-4512-A007-81CCD818C40F}"/>
          </ac:picMkLst>
        </pc:picChg>
        <pc:picChg chg="mod">
          <ac:chgData name="Erco Argante" userId="1258dd5c-100a-4373-8a1b-0861e5b81734" providerId="ADAL" clId="{17C069CC-1CDE-4772-9BE2-1F2E8C5EDFFD}" dt="2019-08-16T06:28:28.477" v="996" actId="1076"/>
          <ac:picMkLst>
            <pc:docMk/>
            <pc:sldMk cId="2022456485" sldId="262"/>
            <ac:picMk id="1030" creationId="{E99558B2-C5D0-43CF-BFA2-A4B2E09D977D}"/>
          </ac:picMkLst>
        </pc:picChg>
        <pc:picChg chg="mod">
          <ac:chgData name="Erco Argante" userId="1258dd5c-100a-4373-8a1b-0861e5b81734" providerId="ADAL" clId="{17C069CC-1CDE-4772-9BE2-1F2E8C5EDFFD}" dt="2019-08-16T06:28:17.643" v="994" actId="14100"/>
          <ac:picMkLst>
            <pc:docMk/>
            <pc:sldMk cId="2022456485" sldId="262"/>
            <ac:picMk id="1032" creationId="{C6AC6ADB-16DB-4716-8DC6-98B293D87D75}"/>
          </ac:picMkLst>
        </pc:picChg>
        <pc:cxnChg chg="add del mod">
          <ac:chgData name="Erco Argante" userId="1258dd5c-100a-4373-8a1b-0861e5b81734" providerId="ADAL" clId="{17C069CC-1CDE-4772-9BE2-1F2E8C5EDFFD}" dt="2019-08-25T19:46:19.852" v="3024" actId="11529"/>
          <ac:cxnSpMkLst>
            <pc:docMk/>
            <pc:sldMk cId="2022456485" sldId="262"/>
            <ac:cxnSpMk id="8" creationId="{646A0427-3D57-4A96-8358-29DE1B3E5BAF}"/>
          </ac:cxnSpMkLst>
        </pc:cxnChg>
      </pc:sldChg>
      <pc:sldChg chg="addSp modSp add">
        <pc:chgData name="Erco Argante" userId="1258dd5c-100a-4373-8a1b-0861e5b81734" providerId="ADAL" clId="{17C069CC-1CDE-4772-9BE2-1F2E8C5EDFFD}" dt="2019-08-24T09:42:22.168" v="3014" actId="11529"/>
        <pc:sldMkLst>
          <pc:docMk/>
          <pc:sldMk cId="2596311504" sldId="263"/>
        </pc:sldMkLst>
        <pc:spChg chg="mod">
          <ac:chgData name="Erco Argante" userId="1258dd5c-100a-4373-8a1b-0861e5b81734" providerId="ADAL" clId="{17C069CC-1CDE-4772-9BE2-1F2E8C5EDFFD}" dt="2019-08-24T09:38:12.078" v="2937" actId="1076"/>
          <ac:spMkLst>
            <pc:docMk/>
            <pc:sldMk cId="2596311504" sldId="263"/>
            <ac:spMk id="2" creationId="{C9F4A428-B765-44D1-BA94-272E8B1F4F2B}"/>
          </ac:spMkLst>
        </pc:spChg>
        <pc:spChg chg="mod">
          <ac:chgData name="Erco Argante" userId="1258dd5c-100a-4373-8a1b-0861e5b81734" providerId="ADAL" clId="{17C069CC-1CDE-4772-9BE2-1F2E8C5EDFFD}" dt="2019-08-24T09:41:13.920" v="3009" actId="20577"/>
          <ac:spMkLst>
            <pc:docMk/>
            <pc:sldMk cId="2596311504" sldId="263"/>
            <ac:spMk id="3" creationId="{A4A0AB96-7E22-4133-B10D-7BD4304ED58C}"/>
          </ac:spMkLst>
        </pc:spChg>
        <pc:spChg chg="add mod">
          <ac:chgData name="Erco Argante" userId="1258dd5c-100a-4373-8a1b-0861e5b81734" providerId="ADAL" clId="{17C069CC-1CDE-4772-9BE2-1F2E8C5EDFFD}" dt="2019-08-24T09:42:08.930" v="3013" actId="11529"/>
          <ac:spMkLst>
            <pc:docMk/>
            <pc:sldMk cId="2596311504" sldId="263"/>
            <ac:spMk id="7" creationId="{A5576AA3-52F3-4C08-9AD1-7DA6093FDBF5}"/>
          </ac:spMkLst>
        </pc:spChg>
        <pc:spChg chg="add mod">
          <ac:chgData name="Erco Argante" userId="1258dd5c-100a-4373-8a1b-0861e5b81734" providerId="ADAL" clId="{17C069CC-1CDE-4772-9BE2-1F2E8C5EDFFD}" dt="2019-08-24T09:42:22.168" v="3014" actId="11529"/>
          <ac:spMkLst>
            <pc:docMk/>
            <pc:sldMk cId="2596311504" sldId="263"/>
            <ac:spMk id="9" creationId="{9242A75B-743D-4079-A9EB-9C203128E558}"/>
          </ac:spMkLst>
        </pc:spChg>
        <pc:picChg chg="add mod">
          <ac:chgData name="Erco Argante" userId="1258dd5c-100a-4373-8a1b-0861e5b81734" providerId="ADAL" clId="{17C069CC-1CDE-4772-9BE2-1F2E8C5EDFFD}" dt="2019-08-24T09:41:42.904" v="3010" actId="1076"/>
          <ac:picMkLst>
            <pc:docMk/>
            <pc:sldMk cId="2596311504" sldId="263"/>
            <ac:picMk id="6" creationId="{4B92BA53-FD8A-4C4B-A48D-7981A60701F1}"/>
          </ac:picMkLst>
        </pc:picChg>
        <pc:picChg chg="add mod">
          <ac:chgData name="Erco Argante" userId="1258dd5c-100a-4373-8a1b-0861e5b81734" providerId="ADAL" clId="{17C069CC-1CDE-4772-9BE2-1F2E8C5EDFFD}" dt="2019-08-24T09:41:44.835" v="3011" actId="1076"/>
          <ac:picMkLst>
            <pc:docMk/>
            <pc:sldMk cId="2596311504" sldId="263"/>
            <ac:picMk id="8" creationId="{81CCC049-AD31-4B5C-8F66-3EA708A222C4}"/>
          </ac:picMkLst>
        </pc:picChg>
        <pc:picChg chg="add mod">
          <ac:chgData name="Erco Argante" userId="1258dd5c-100a-4373-8a1b-0861e5b81734" providerId="ADAL" clId="{17C069CC-1CDE-4772-9BE2-1F2E8C5EDFFD}" dt="2019-08-24T09:41:47.376" v="3012" actId="1076"/>
          <ac:picMkLst>
            <pc:docMk/>
            <pc:sldMk cId="2596311504" sldId="263"/>
            <ac:picMk id="1026" creationId="{C8570B03-1C28-4742-9AB7-CC523D8F08C8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19:47:53.435" v="3031" actId="1076"/>
        <pc:sldMkLst>
          <pc:docMk/>
          <pc:sldMk cId="2900831107" sldId="264"/>
        </pc:sldMkLst>
        <pc:spChg chg="mod">
          <ac:chgData name="Erco Argante" userId="1258dd5c-100a-4373-8a1b-0861e5b81734" providerId="ADAL" clId="{17C069CC-1CDE-4772-9BE2-1F2E8C5EDFFD}" dt="2019-08-16T08:54:34.617" v="2016" actId="1076"/>
          <ac:spMkLst>
            <pc:docMk/>
            <pc:sldMk cId="2900831107" sldId="264"/>
            <ac:spMk id="2" creationId="{AA03633E-0A32-492D-B9FA-D4B256C13455}"/>
          </ac:spMkLst>
        </pc:spChg>
        <pc:spChg chg="del">
          <ac:chgData name="Erco Argante" userId="1258dd5c-100a-4373-8a1b-0861e5b81734" providerId="ADAL" clId="{17C069CC-1CDE-4772-9BE2-1F2E8C5EDFFD}" dt="2019-08-16T08:54:23.328" v="2013"/>
          <ac:spMkLst>
            <pc:docMk/>
            <pc:sldMk cId="2900831107" sldId="264"/>
            <ac:spMk id="3" creationId="{92C422AC-3782-4125-ACDA-7ABC9DAD658F}"/>
          </ac:spMkLst>
        </pc:spChg>
        <pc:spChg chg="add mod">
          <ac:chgData name="Erco Argante" userId="1258dd5c-100a-4373-8a1b-0861e5b81734" providerId="ADAL" clId="{17C069CC-1CDE-4772-9BE2-1F2E8C5EDFFD}" dt="2019-08-25T19:47:53.435" v="3031" actId="1076"/>
          <ac:spMkLst>
            <pc:docMk/>
            <pc:sldMk cId="2900831107" sldId="264"/>
            <ac:spMk id="3" creationId="{F06C44CC-DFF7-4F76-9194-2CDC483F18B9}"/>
          </ac:spMkLst>
        </pc:spChg>
        <pc:spChg chg="add del mod">
          <ac:chgData name="Erco Argante" userId="1258dd5c-100a-4373-8a1b-0861e5b81734" providerId="ADAL" clId="{17C069CC-1CDE-4772-9BE2-1F2E8C5EDFFD}" dt="2019-08-16T09:39:42.716" v="2088" actId="478"/>
          <ac:spMkLst>
            <pc:docMk/>
            <pc:sldMk cId="2900831107" sldId="264"/>
            <ac:spMk id="7" creationId="{D6A1B75E-5BD8-4C35-9B6C-FE51160AB6FD}"/>
          </ac:spMkLst>
        </pc:spChg>
        <pc:picChg chg="add mod">
          <ac:chgData name="Erco Argante" userId="1258dd5c-100a-4373-8a1b-0861e5b81734" providerId="ADAL" clId="{17C069CC-1CDE-4772-9BE2-1F2E8C5EDFFD}" dt="2019-08-16T09:01:02.658" v="2036" actId="1076"/>
          <ac:picMkLst>
            <pc:docMk/>
            <pc:sldMk cId="2900831107" sldId="264"/>
            <ac:picMk id="6" creationId="{F2815405-4FAA-4431-AD62-17C10B99A2A7}"/>
          </ac:picMkLst>
        </pc:picChg>
        <pc:picChg chg="add mod">
          <ac:chgData name="Erco Argante" userId="1258dd5c-100a-4373-8a1b-0861e5b81734" providerId="ADAL" clId="{17C069CC-1CDE-4772-9BE2-1F2E8C5EDFFD}" dt="2019-08-16T09:00:57.375" v="2035" actId="14100"/>
          <ac:picMkLst>
            <pc:docMk/>
            <pc:sldMk cId="2900831107" sldId="264"/>
            <ac:picMk id="2050" creationId="{69264C0A-A0AA-49B7-8767-DA9A277C1758}"/>
          </ac:picMkLst>
        </pc:picChg>
        <pc:picChg chg="add mod ord">
          <ac:chgData name="Erco Argante" userId="1258dd5c-100a-4373-8a1b-0861e5b81734" providerId="ADAL" clId="{17C069CC-1CDE-4772-9BE2-1F2E8C5EDFFD}" dt="2019-08-16T09:01:25.399" v="2042" actId="166"/>
          <ac:picMkLst>
            <pc:docMk/>
            <pc:sldMk cId="2900831107" sldId="264"/>
            <ac:picMk id="2052" creationId="{0B738FA9-6037-4085-8AFE-A75F9019B48D}"/>
          </ac:picMkLst>
        </pc:picChg>
        <pc:picChg chg="add del">
          <ac:chgData name="Erco Argante" userId="1258dd5c-100a-4373-8a1b-0861e5b81734" providerId="ADAL" clId="{17C069CC-1CDE-4772-9BE2-1F2E8C5EDFFD}" dt="2019-08-16T08:57:57.666" v="2023" actId="478"/>
          <ac:picMkLst>
            <pc:docMk/>
            <pc:sldMk cId="2900831107" sldId="264"/>
            <ac:picMk id="2054" creationId="{8055E9DC-586B-4F79-A1AF-1AAEAEF9D1EF}"/>
          </ac:picMkLst>
        </pc:picChg>
        <pc:picChg chg="add mod">
          <ac:chgData name="Erco Argante" userId="1258dd5c-100a-4373-8a1b-0861e5b81734" providerId="ADAL" clId="{17C069CC-1CDE-4772-9BE2-1F2E8C5EDFFD}" dt="2019-08-16T09:01:21.975" v="2041" actId="1076"/>
          <ac:picMkLst>
            <pc:docMk/>
            <pc:sldMk cId="2900831107" sldId="264"/>
            <ac:picMk id="2056" creationId="{B7397D7D-2166-436C-B30A-9733CEDCA0C7}"/>
          </ac:picMkLst>
        </pc:picChg>
        <pc:picChg chg="add del mod">
          <ac:chgData name="Erco Argante" userId="1258dd5c-100a-4373-8a1b-0861e5b81734" providerId="ADAL" clId="{17C069CC-1CDE-4772-9BE2-1F2E8C5EDFFD}" dt="2019-08-16T09:39:39.480" v="2087" actId="478"/>
          <ac:picMkLst>
            <pc:docMk/>
            <pc:sldMk cId="2900831107" sldId="264"/>
            <ac:picMk id="2058" creationId="{A1B72F00-DAA0-4B48-A3CF-7563EEB7F9FA}"/>
          </ac:picMkLst>
        </pc:picChg>
      </pc:sldChg>
      <pc:sldChg chg="addSp delSp modSp add">
        <pc:chgData name="Erco Argante" userId="1258dd5c-100a-4373-8a1b-0861e5b81734" providerId="ADAL" clId="{17C069CC-1CDE-4772-9BE2-1F2E8C5EDFFD}" dt="2019-08-16T09:39:35.177" v="2086" actId="20577"/>
        <pc:sldMkLst>
          <pc:docMk/>
          <pc:sldMk cId="551958139" sldId="265"/>
        </pc:sldMkLst>
        <pc:spChg chg="mod">
          <ac:chgData name="Erco Argante" userId="1258dd5c-100a-4373-8a1b-0861e5b81734" providerId="ADAL" clId="{17C069CC-1CDE-4772-9BE2-1F2E8C5EDFFD}" dt="2019-08-16T09:39:05.110" v="2068" actId="1076"/>
          <ac:spMkLst>
            <pc:docMk/>
            <pc:sldMk cId="551958139" sldId="265"/>
            <ac:spMk id="7" creationId="{D6A1B75E-5BD8-4C35-9B6C-FE51160AB6FD}"/>
          </ac:spMkLst>
        </pc:spChg>
        <pc:spChg chg="add mod">
          <ac:chgData name="Erco Argante" userId="1258dd5c-100a-4373-8a1b-0861e5b81734" providerId="ADAL" clId="{17C069CC-1CDE-4772-9BE2-1F2E8C5EDFFD}" dt="2019-08-16T09:38:17.273" v="2057" actId="478"/>
          <ac:spMkLst>
            <pc:docMk/>
            <pc:sldMk cId="551958139" sldId="265"/>
            <ac:spMk id="8" creationId="{D5664E55-8089-4B08-9D21-DC8AAC0AE500}"/>
          </ac:spMkLst>
        </pc:spChg>
        <pc:spChg chg="add mod">
          <ac:chgData name="Erco Argante" userId="1258dd5c-100a-4373-8a1b-0861e5b81734" providerId="ADAL" clId="{17C069CC-1CDE-4772-9BE2-1F2E8C5EDFFD}" dt="2019-08-16T09:39:35.177" v="2086" actId="20577"/>
          <ac:spMkLst>
            <pc:docMk/>
            <pc:sldMk cId="551958139" sldId="265"/>
            <ac:spMk id="16" creationId="{A715B856-D537-4D01-8F12-E1446E2C0D71}"/>
          </ac:spMkLst>
        </pc:spChg>
        <pc:picChg chg="del">
          <ac:chgData name="Erco Argante" userId="1258dd5c-100a-4373-8a1b-0861e5b81734" providerId="ADAL" clId="{17C069CC-1CDE-4772-9BE2-1F2E8C5EDFFD}" dt="2019-08-16T09:38:21.085" v="2059" actId="478"/>
          <ac:picMkLst>
            <pc:docMk/>
            <pc:sldMk cId="551958139" sldId="265"/>
            <ac:picMk id="6" creationId="{F2815405-4FAA-4431-AD62-17C10B99A2A7}"/>
          </ac:picMkLst>
        </pc:picChg>
        <pc:picChg chg="del">
          <ac:chgData name="Erco Argante" userId="1258dd5c-100a-4373-8a1b-0861e5b81734" providerId="ADAL" clId="{17C069CC-1CDE-4772-9BE2-1F2E8C5EDFFD}" dt="2019-08-16T09:38:19.263" v="2058" actId="478"/>
          <ac:picMkLst>
            <pc:docMk/>
            <pc:sldMk cId="551958139" sldId="265"/>
            <ac:picMk id="2050" creationId="{69264C0A-A0AA-49B7-8767-DA9A277C1758}"/>
          </ac:picMkLst>
        </pc:picChg>
        <pc:picChg chg="del">
          <ac:chgData name="Erco Argante" userId="1258dd5c-100a-4373-8a1b-0861e5b81734" providerId="ADAL" clId="{17C069CC-1CDE-4772-9BE2-1F2E8C5EDFFD}" dt="2019-08-16T09:38:17.273" v="2057" actId="478"/>
          <ac:picMkLst>
            <pc:docMk/>
            <pc:sldMk cId="551958139" sldId="265"/>
            <ac:picMk id="2052" creationId="{0B738FA9-6037-4085-8AFE-A75F9019B48D}"/>
          </ac:picMkLst>
        </pc:picChg>
        <pc:picChg chg="del">
          <ac:chgData name="Erco Argante" userId="1258dd5c-100a-4373-8a1b-0861e5b81734" providerId="ADAL" clId="{17C069CC-1CDE-4772-9BE2-1F2E8C5EDFFD}" dt="2019-08-16T09:38:28.444" v="2060" actId="478"/>
          <ac:picMkLst>
            <pc:docMk/>
            <pc:sldMk cId="551958139" sldId="265"/>
            <ac:picMk id="2056" creationId="{B7397D7D-2166-436C-B30A-9733CEDCA0C7}"/>
          </ac:picMkLst>
        </pc:picChg>
        <pc:picChg chg="mod">
          <ac:chgData name="Erco Argante" userId="1258dd5c-100a-4373-8a1b-0861e5b81734" providerId="ADAL" clId="{17C069CC-1CDE-4772-9BE2-1F2E8C5EDFFD}" dt="2019-08-16T09:39:01.697" v="2067" actId="1076"/>
          <ac:picMkLst>
            <pc:docMk/>
            <pc:sldMk cId="551958139" sldId="265"/>
            <ac:picMk id="2058" creationId="{A1B72F00-DAA0-4B48-A3CF-7563EEB7F9FA}"/>
          </ac:picMkLst>
        </pc:picChg>
        <pc:picChg chg="add mod">
          <ac:chgData name="Erco Argante" userId="1258dd5c-100a-4373-8a1b-0861e5b81734" providerId="ADAL" clId="{17C069CC-1CDE-4772-9BE2-1F2E8C5EDFFD}" dt="2019-08-16T09:39:12.517" v="2071" actId="1076"/>
          <ac:picMkLst>
            <pc:docMk/>
            <pc:sldMk cId="551958139" sldId="265"/>
            <ac:picMk id="4098" creationId="{9E39930F-3F9F-4813-BE5D-B9C680925960}"/>
          </ac:picMkLst>
        </pc:picChg>
      </pc:sldChg>
      <pc:sldChg chg="addSp modSp add">
        <pc:chgData name="Erco Argante" userId="1258dd5c-100a-4373-8a1b-0861e5b81734" providerId="ADAL" clId="{17C069CC-1CDE-4772-9BE2-1F2E8C5EDFFD}" dt="2019-08-16T13:19:39.397" v="2222" actId="20577"/>
        <pc:sldMkLst>
          <pc:docMk/>
          <pc:sldMk cId="1246706039" sldId="266"/>
        </pc:sldMkLst>
        <pc:spChg chg="add mod">
          <ac:chgData name="Erco Argante" userId="1258dd5c-100a-4373-8a1b-0861e5b81734" providerId="ADAL" clId="{17C069CC-1CDE-4772-9BE2-1F2E8C5EDFFD}" dt="2019-08-16T09:49:18.748" v="2093" actId="1582"/>
          <ac:spMkLst>
            <pc:docMk/>
            <pc:sldMk cId="1246706039" sldId="266"/>
            <ac:spMk id="3" creationId="{26FA63A8-4F94-4D60-8BC9-53A3BE0E6077}"/>
          </ac:spMkLst>
        </pc:spChg>
        <pc:spChg chg="add mod">
          <ac:chgData name="Erco Argante" userId="1258dd5c-100a-4373-8a1b-0861e5b81734" providerId="ADAL" clId="{17C069CC-1CDE-4772-9BE2-1F2E8C5EDFFD}" dt="2019-08-16T09:49:42.916" v="2107" actId="1076"/>
          <ac:spMkLst>
            <pc:docMk/>
            <pc:sldMk cId="1246706039" sldId="266"/>
            <ac:spMk id="6" creationId="{15B4032B-96CB-4A0D-859F-F0ACDC2728A1}"/>
          </ac:spMkLst>
        </pc:spChg>
        <pc:spChg chg="mod">
          <ac:chgData name="Erco Argante" userId="1258dd5c-100a-4373-8a1b-0861e5b81734" providerId="ADAL" clId="{17C069CC-1CDE-4772-9BE2-1F2E8C5EDFFD}" dt="2019-08-16T13:19:39.397" v="2222" actId="20577"/>
          <ac:spMkLst>
            <pc:docMk/>
            <pc:sldMk cId="1246706039" sldId="266"/>
            <ac:spMk id="16" creationId="{A715B856-D537-4D01-8F12-E1446E2C0D71}"/>
          </ac:spMkLst>
        </pc:spChg>
      </pc:sldChg>
      <pc:sldChg chg="addSp delSp modSp add">
        <pc:chgData name="Erco Argante" userId="1258dd5c-100a-4373-8a1b-0861e5b81734" providerId="ADAL" clId="{17C069CC-1CDE-4772-9BE2-1F2E8C5EDFFD}" dt="2019-08-25T19:51:06.337" v="3077" actId="1076"/>
        <pc:sldMkLst>
          <pc:docMk/>
          <pc:sldMk cId="3311932268" sldId="267"/>
        </pc:sldMkLst>
        <pc:spChg chg="mod">
          <ac:chgData name="Erco Argante" userId="1258dd5c-100a-4373-8a1b-0861e5b81734" providerId="ADAL" clId="{17C069CC-1CDE-4772-9BE2-1F2E8C5EDFFD}" dt="2019-08-16T13:25:21.718" v="2270" actId="1076"/>
          <ac:spMkLst>
            <pc:docMk/>
            <pc:sldMk cId="3311932268" sldId="267"/>
            <ac:spMk id="2" creationId="{74DA7882-B0D3-422F-B272-B2653760F7C0}"/>
          </ac:spMkLst>
        </pc:spChg>
        <pc:spChg chg="add del mod">
          <ac:chgData name="Erco Argante" userId="1258dd5c-100a-4373-8a1b-0861e5b81734" providerId="ADAL" clId="{17C069CC-1CDE-4772-9BE2-1F2E8C5EDFFD}" dt="2019-08-25T19:51:06.337" v="3077" actId="1076"/>
          <ac:spMkLst>
            <pc:docMk/>
            <pc:sldMk cId="3311932268" sldId="267"/>
            <ac:spMk id="3" creationId="{9B79C130-BB4C-48E7-81F4-DA321770F9F3}"/>
          </ac:spMkLst>
        </pc:spChg>
        <pc:picChg chg="add del mod">
          <ac:chgData name="Erco Argante" userId="1258dd5c-100a-4373-8a1b-0861e5b81734" providerId="ADAL" clId="{17C069CC-1CDE-4772-9BE2-1F2E8C5EDFFD}" dt="2019-08-16T13:24:53.963" v="2224"/>
          <ac:picMkLst>
            <pc:docMk/>
            <pc:sldMk cId="3311932268" sldId="267"/>
            <ac:picMk id="7" creationId="{AFE5B31B-BAF0-4EF7-8B43-B17C971785FB}"/>
          </ac:picMkLst>
        </pc:picChg>
        <pc:picChg chg="add mod">
          <ac:chgData name="Erco Argante" userId="1258dd5c-100a-4373-8a1b-0861e5b81734" providerId="ADAL" clId="{17C069CC-1CDE-4772-9BE2-1F2E8C5EDFFD}" dt="2019-08-16T13:25:28.310" v="2272" actId="1076"/>
          <ac:picMkLst>
            <pc:docMk/>
            <pc:sldMk cId="3311932268" sldId="267"/>
            <ac:picMk id="9" creationId="{E4E92489-3281-4243-A3ED-43494E838A42}"/>
          </ac:picMkLst>
        </pc:picChg>
      </pc:sldChg>
      <pc:sldMasterChg chg="modSldLayout">
        <pc:chgData name="Erco Argante" userId="1258dd5c-100a-4373-8a1b-0861e5b81734" providerId="ADAL" clId="{17C069CC-1CDE-4772-9BE2-1F2E8C5EDFFD}" dt="2019-08-16T05:40:31.081" v="5"/>
        <pc:sldMasterMkLst>
          <pc:docMk/>
          <pc:sldMasterMk cId="4102090644" sldId="2147483660"/>
        </pc:sldMasterMkLst>
        <pc:sldLayoutChg chg="delSp modSp">
          <pc:chgData name="Erco Argante" userId="1258dd5c-100a-4373-8a1b-0861e5b81734" providerId="ADAL" clId="{17C069CC-1CDE-4772-9BE2-1F2E8C5EDFFD}" dt="2019-08-16T05:40:31.081" v="5"/>
          <pc:sldLayoutMkLst>
            <pc:docMk/>
            <pc:sldMasterMk cId="4102090644" sldId="2147483660"/>
            <pc:sldLayoutMk cId="1674637440" sldId="2147483661"/>
          </pc:sldLayoutMkLst>
          <pc:spChg chg="del mod">
            <ac:chgData name="Erco Argante" userId="1258dd5c-100a-4373-8a1b-0861e5b81734" providerId="ADAL" clId="{17C069CC-1CDE-4772-9BE2-1F2E8C5EDFFD}" dt="2019-08-16T05:40:31.081" v="5"/>
            <ac:spMkLst>
              <pc:docMk/>
              <pc:sldMasterMk cId="4102090644" sldId="2147483660"/>
              <pc:sldLayoutMk cId="1674637440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Erco Argante" userId="1258dd5c-100a-4373-8a1b-0861e5b81734" providerId="ADAL" clId="{8A284906-D983-42F1-874B-FE3FF8AFE91C}"/>
    <pc:docChg chg="modSld">
      <pc:chgData name="Erco Argante" userId="1258dd5c-100a-4373-8a1b-0861e5b81734" providerId="ADAL" clId="{8A284906-D983-42F1-874B-FE3FF8AFE91C}" dt="2020-02-04T09:28:27.158" v="0" actId="20577"/>
      <pc:docMkLst>
        <pc:docMk/>
      </pc:docMkLst>
      <pc:sldChg chg="modSp">
        <pc:chgData name="Erco Argante" userId="1258dd5c-100a-4373-8a1b-0861e5b81734" providerId="ADAL" clId="{8A284906-D983-42F1-874B-FE3FF8AFE91C}" dt="2020-02-04T09:28:27.158" v="0" actId="20577"/>
        <pc:sldMkLst>
          <pc:docMk/>
          <pc:sldMk cId="3311287766" sldId="258"/>
        </pc:sldMkLst>
        <pc:spChg chg="mod">
          <ac:chgData name="Erco Argante" userId="1258dd5c-100a-4373-8a1b-0861e5b81734" providerId="ADAL" clId="{8A284906-D983-42F1-874B-FE3FF8AFE91C}" dt="2020-02-04T09:28:27.158" v="0" actId="20577"/>
          <ac:spMkLst>
            <pc:docMk/>
            <pc:sldMk cId="3311287766" sldId="258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9-9-2020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906052"/>
          </a:xfrm>
          <a:prstGeom prst="rect">
            <a:avLst/>
          </a:prstGeom>
        </p:spPr>
      </p:pic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 preferRelativeResize="0"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9 september 2020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linear regression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C6B-14DC-41CC-9360-917858C1D0E9}" type="datetime4">
              <a:rPr lang="nl-NL" smtClean="0"/>
              <a:pPr/>
              <a:t>9 september 2020</a:t>
            </a:fld>
            <a:endParaRPr lang="nl-NL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88000" y="3110400"/>
            <a:ext cx="6948000" cy="230400"/>
          </a:xfrm>
        </p:spPr>
        <p:txBody>
          <a:bodyPr/>
          <a:lstStyle/>
          <a:p>
            <a:r>
              <a:rPr lang="nl-NL"/>
              <a:t>ML1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82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BBB1-6AAF-4C7A-B9A4-EACE17B1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449A-3942-4B02-92D3-024C9568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5: Hands-on 5: deploy a pre-trained </a:t>
            </a:r>
            <a:r>
              <a:rPr lang="en-US" dirty="0" err="1"/>
              <a:t>Keras</a:t>
            </a:r>
            <a:r>
              <a:rPr lang="en-US" dirty="0"/>
              <a:t> model using Tensorflow.js</a:t>
            </a:r>
          </a:p>
          <a:p>
            <a:r>
              <a:rPr lang="en-US" dirty="0"/>
              <a:t>Hands-on 6: deploy a pre-trained model using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B60C-B630-4C5C-96BA-745B27B8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BAD8B-8F35-42A5-A845-40BBEF737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33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6D7A-2789-4696-8D2A-8E1A052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Deploying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F0C4-DE2C-4297-B355-391CECC8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F5F3-3000-46A9-A748-2DB35F8E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B686-A6CF-43E1-9B17-067509379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F2331-FFF7-4550-9394-B60D22A4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1417382"/>
            <a:ext cx="6956828" cy="51832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A939F8-6678-4482-A4F8-8B929D95B15E}"/>
              </a:ext>
            </a:extLst>
          </p:cNvPr>
          <p:cNvCxnSpPr>
            <a:cxnSpLocks/>
          </p:cNvCxnSpPr>
          <p:nvPr/>
        </p:nvCxnSpPr>
        <p:spPr>
          <a:xfrm flipH="1" flipV="1">
            <a:off x="5437762" y="5107021"/>
            <a:ext cx="3978612" cy="1223891"/>
          </a:xfrm>
          <a:prstGeom prst="straightConnector1">
            <a:avLst/>
          </a:prstGeom>
          <a:ln w="381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0EA991-C914-4C48-9D5C-5F3CBEF02004}"/>
              </a:ext>
            </a:extLst>
          </p:cNvPr>
          <p:cNvSpPr/>
          <p:nvPr/>
        </p:nvSpPr>
        <p:spPr>
          <a:xfrm>
            <a:off x="487293" y="2898844"/>
            <a:ext cx="6385549" cy="364996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032E0-1188-481E-BCBF-0E8D4526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" y="298670"/>
            <a:ext cx="7740000" cy="356400"/>
          </a:xfrm>
        </p:spPr>
        <p:txBody>
          <a:bodyPr/>
          <a:lstStyle/>
          <a:p>
            <a:r>
              <a:rPr lang="nl-NL" dirty="0"/>
              <a:t>ML model in backend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27CB-7D03-4681-8AB6-A9B040E9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FA13-B768-485C-BD39-835B3C658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77233637-B01E-4BC3-BFA2-6BED10C9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56" y="309190"/>
            <a:ext cx="1595335" cy="159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.js: Make a smart webcam in JavaScript with a pre-trained Machine  Learning model">
            <a:extLst>
              <a:ext uri="{FF2B5EF4-FFF2-40B4-BE49-F238E27FC236}">
                <a16:creationId xmlns:a16="http://schemas.microsoft.com/office/drawing/2014/main" id="{FEB7AD28-C657-4B8B-84CC-754424A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2" y="2534976"/>
            <a:ext cx="4237480" cy="42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.js - Wikipedia">
            <a:extLst>
              <a:ext uri="{FF2B5EF4-FFF2-40B4-BE49-F238E27FC236}">
                <a16:creationId xmlns:a16="http://schemas.microsoft.com/office/drawing/2014/main" id="{58008649-E506-4B06-BFFC-C2D475C9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4" y="3523156"/>
            <a:ext cx="1730612" cy="10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A0D33-F786-431D-BB34-B1B4D223A008}"/>
              </a:ext>
            </a:extLst>
          </p:cNvPr>
          <p:cNvSpPr/>
          <p:nvPr/>
        </p:nvSpPr>
        <p:spPr>
          <a:xfrm>
            <a:off x="3987957" y="3335311"/>
            <a:ext cx="229572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keras</a:t>
            </a:r>
            <a:r>
              <a:rPr lang="nl-NL" dirty="0"/>
              <a:t>/tensorflow ML model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D56209-2430-451C-9FCE-06B2C36C160E}"/>
              </a:ext>
            </a:extLst>
          </p:cNvPr>
          <p:cNvSpPr/>
          <p:nvPr/>
        </p:nvSpPr>
        <p:spPr>
          <a:xfrm>
            <a:off x="5107021" y="1138136"/>
            <a:ext cx="1527243" cy="2120630"/>
          </a:xfrm>
          <a:custGeom>
            <a:avLst/>
            <a:gdLst>
              <a:gd name="connsiteX0" fmla="*/ 1527243 w 1527243"/>
              <a:gd name="connsiteY0" fmla="*/ 0 h 1478604"/>
              <a:gd name="connsiteX1" fmla="*/ 1459149 w 1527243"/>
              <a:gd name="connsiteY1" fmla="*/ 29183 h 1478604"/>
              <a:gd name="connsiteX2" fmla="*/ 369651 w 1527243"/>
              <a:gd name="connsiteY2" fmla="*/ 330741 h 1478604"/>
              <a:gd name="connsiteX3" fmla="*/ 0 w 1527243"/>
              <a:gd name="connsiteY3" fmla="*/ 1478604 h 147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7243" h="1478604">
                <a:moveTo>
                  <a:pt x="1527243" y="0"/>
                </a:moveTo>
                <a:lnTo>
                  <a:pt x="1459149" y="29183"/>
                </a:lnTo>
                <a:cubicBezTo>
                  <a:pt x="1266217" y="84307"/>
                  <a:pt x="612842" y="89171"/>
                  <a:pt x="369651" y="330741"/>
                </a:cubicBezTo>
                <a:cubicBezTo>
                  <a:pt x="126460" y="572311"/>
                  <a:pt x="63230" y="1025457"/>
                  <a:pt x="0" y="1478604"/>
                </a:cubicBezTo>
              </a:path>
            </a:pathLst>
          </a:custGeom>
          <a:noFill/>
          <a:ln w="2540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A8787-43EA-485C-A37B-404FBCE6C29D}"/>
              </a:ext>
            </a:extLst>
          </p:cNvPr>
          <p:cNvSpPr txBox="1"/>
          <p:nvPr/>
        </p:nvSpPr>
        <p:spPr>
          <a:xfrm>
            <a:off x="2126596" y="1395069"/>
            <a:ext cx="3106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dirty="0" err="1"/>
              <a:t>prediction</a:t>
            </a:r>
            <a:r>
              <a:rPr lang="nl-NL" sz="2500" dirty="0"/>
              <a:t> </a:t>
            </a:r>
            <a:r>
              <a:rPr lang="nl-NL" sz="2500" dirty="0" err="1"/>
              <a:t>request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173692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D96B3C5-16EE-4AD9-BFBC-633BF4A9D8FD}"/>
              </a:ext>
            </a:extLst>
          </p:cNvPr>
          <p:cNvSpPr/>
          <p:nvPr/>
        </p:nvSpPr>
        <p:spPr>
          <a:xfrm>
            <a:off x="8959174" y="298670"/>
            <a:ext cx="3025303" cy="1218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EA991-C914-4C48-9D5C-5F3CBEF02004}"/>
              </a:ext>
            </a:extLst>
          </p:cNvPr>
          <p:cNvSpPr/>
          <p:nvPr/>
        </p:nvSpPr>
        <p:spPr>
          <a:xfrm>
            <a:off x="515566" y="4679128"/>
            <a:ext cx="5068111" cy="186968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032E0-1188-481E-BCBF-0E8D4526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" y="298670"/>
            <a:ext cx="7740000" cy="356400"/>
          </a:xfrm>
        </p:spPr>
        <p:txBody>
          <a:bodyPr/>
          <a:lstStyle/>
          <a:p>
            <a:r>
              <a:rPr lang="nl-NL" dirty="0"/>
              <a:t>ML model in front-end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27CB-7D03-4681-8AB6-A9B040E9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FA13-B768-485C-BD39-835B3C658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77233637-B01E-4BC3-BFA2-6BED10C9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553" y="376377"/>
            <a:ext cx="4147044" cy="414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.js: Make a smart webcam in JavaScript with a pre-trained Machine  Learning model">
            <a:extLst>
              <a:ext uri="{FF2B5EF4-FFF2-40B4-BE49-F238E27FC236}">
                <a16:creationId xmlns:a16="http://schemas.microsoft.com/office/drawing/2014/main" id="{FEB7AD28-C657-4B8B-84CC-754424A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35" y="418627"/>
            <a:ext cx="4237480" cy="42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A0D33-F786-431D-BB34-B1B4D223A008}"/>
              </a:ext>
            </a:extLst>
          </p:cNvPr>
          <p:cNvSpPr/>
          <p:nvPr/>
        </p:nvSpPr>
        <p:spPr>
          <a:xfrm>
            <a:off x="6830211" y="1336826"/>
            <a:ext cx="229572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keras</a:t>
            </a:r>
            <a:r>
              <a:rPr lang="nl-NL" dirty="0"/>
              <a:t>/tensorflow ML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A8787-43EA-485C-A37B-404FBCE6C29D}"/>
              </a:ext>
            </a:extLst>
          </p:cNvPr>
          <p:cNvSpPr txBox="1"/>
          <p:nvPr/>
        </p:nvSpPr>
        <p:spPr>
          <a:xfrm>
            <a:off x="1871954" y="1166521"/>
            <a:ext cx="3106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dirty="0" err="1"/>
              <a:t>prediction</a:t>
            </a:r>
            <a:r>
              <a:rPr lang="nl-NL" sz="2500" dirty="0"/>
              <a:t> </a:t>
            </a:r>
            <a:r>
              <a:rPr lang="nl-NL" sz="2500" dirty="0" err="1"/>
              <a:t>request</a:t>
            </a:r>
            <a:endParaRPr lang="nl-NL" sz="25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C83E27-0AD1-452A-BB85-72877DD902C5}"/>
              </a:ext>
            </a:extLst>
          </p:cNvPr>
          <p:cNvSpPr/>
          <p:nvPr/>
        </p:nvSpPr>
        <p:spPr>
          <a:xfrm>
            <a:off x="5232045" y="596103"/>
            <a:ext cx="2005333" cy="1617167"/>
          </a:xfrm>
          <a:custGeom>
            <a:avLst/>
            <a:gdLst>
              <a:gd name="connsiteX0" fmla="*/ 2005333 w 2005333"/>
              <a:gd name="connsiteY0" fmla="*/ 153050 h 1617167"/>
              <a:gd name="connsiteX1" fmla="*/ 565640 w 2005333"/>
              <a:gd name="connsiteY1" fmla="*/ 46045 h 1617167"/>
              <a:gd name="connsiteX2" fmla="*/ 1436 w 2005333"/>
              <a:gd name="connsiteY2" fmla="*/ 814531 h 1617167"/>
              <a:gd name="connsiteX3" fmla="*/ 439180 w 2005333"/>
              <a:gd name="connsiteY3" fmla="*/ 1602471 h 1617167"/>
              <a:gd name="connsiteX4" fmla="*/ 1470312 w 2005333"/>
              <a:gd name="connsiteY4" fmla="*/ 1252275 h 161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333" h="1617167">
                <a:moveTo>
                  <a:pt x="2005333" y="153050"/>
                </a:moveTo>
                <a:cubicBezTo>
                  <a:pt x="1452478" y="44424"/>
                  <a:pt x="899623" y="-64202"/>
                  <a:pt x="565640" y="46045"/>
                </a:cubicBezTo>
                <a:cubicBezTo>
                  <a:pt x="231657" y="156292"/>
                  <a:pt x="22513" y="555127"/>
                  <a:pt x="1436" y="814531"/>
                </a:cubicBezTo>
                <a:cubicBezTo>
                  <a:pt x="-19641" y="1073935"/>
                  <a:pt x="194367" y="1529514"/>
                  <a:pt x="439180" y="1602471"/>
                </a:cubicBezTo>
                <a:cubicBezTo>
                  <a:pt x="683993" y="1675428"/>
                  <a:pt x="1077152" y="1463851"/>
                  <a:pt x="1470312" y="1252275"/>
                </a:cubicBezTo>
              </a:path>
            </a:pathLst>
          </a:custGeom>
          <a:noFill/>
          <a:ln w="2540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50" name="Picture 2" descr="How To Setup An Express Server. In my quest to become a well rounded… | by  Rafael Cruz | Medium">
            <a:extLst>
              <a:ext uri="{FF2B5EF4-FFF2-40B4-BE49-F238E27FC236}">
                <a16:creationId xmlns:a16="http://schemas.microsoft.com/office/drawing/2014/main" id="{98440167-1D43-48A3-A20C-1AEEC5B2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1" y="4948080"/>
            <a:ext cx="2418401" cy="133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599703-4FE8-4227-B404-3C925D6C5785}"/>
              </a:ext>
            </a:extLst>
          </p:cNvPr>
          <p:cNvSpPr txBox="1"/>
          <p:nvPr/>
        </p:nvSpPr>
        <p:spPr>
          <a:xfrm>
            <a:off x="3694204" y="4709553"/>
            <a:ext cx="1783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dirty="0"/>
              <a:t>file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3DB847-11EF-4B17-AE2E-D728DDD35B0A}"/>
              </a:ext>
            </a:extLst>
          </p:cNvPr>
          <p:cNvCxnSpPr/>
          <p:nvPr/>
        </p:nvCxnSpPr>
        <p:spPr>
          <a:xfrm flipH="1">
            <a:off x="4870315" y="3690623"/>
            <a:ext cx="1225685" cy="724711"/>
          </a:xfrm>
          <a:prstGeom prst="straightConnector1">
            <a:avLst/>
          </a:prstGeom>
          <a:ln w="2540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C96C-FEB6-4737-A1D3-D2B20A3C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47" y="333664"/>
            <a:ext cx="7740000" cy="356400"/>
          </a:xfrm>
        </p:spPr>
        <p:txBody>
          <a:bodyPr/>
          <a:lstStyle/>
          <a:p>
            <a:r>
              <a:rPr lang="nl-NL" dirty="0"/>
              <a:t>Python-</a:t>
            </a:r>
            <a:r>
              <a:rPr lang="nl-NL" dirty="0" err="1"/>
              <a:t>based</a:t>
            </a:r>
            <a:r>
              <a:rPr lang="nl-NL" dirty="0"/>
              <a:t> backend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19AD-C164-49F9-BE61-D7395F8A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9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ADD3A-5349-476A-9461-BEBDCDB8F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22B8B-A703-4191-A1CA-5673768C72E3}"/>
              </a:ext>
            </a:extLst>
          </p:cNvPr>
          <p:cNvSpPr/>
          <p:nvPr/>
        </p:nvSpPr>
        <p:spPr>
          <a:xfrm>
            <a:off x="487293" y="2898844"/>
            <a:ext cx="6385549" cy="3649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2" descr="Google Chrome - Wikipedia">
            <a:extLst>
              <a:ext uri="{FF2B5EF4-FFF2-40B4-BE49-F238E27FC236}">
                <a16:creationId xmlns:a16="http://schemas.microsoft.com/office/drawing/2014/main" id="{98891413-1A81-4AFC-99F5-79CC580DB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56" y="309190"/>
            <a:ext cx="1595335" cy="159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D30441-BC48-4407-BBEA-26FC1FE01142}"/>
              </a:ext>
            </a:extLst>
          </p:cNvPr>
          <p:cNvSpPr/>
          <p:nvPr/>
        </p:nvSpPr>
        <p:spPr>
          <a:xfrm>
            <a:off x="3987957" y="3335311"/>
            <a:ext cx="229572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python-</a:t>
            </a:r>
            <a:r>
              <a:rPr lang="nl-NL" dirty="0" err="1"/>
              <a:t>based</a:t>
            </a:r>
            <a:endParaRPr lang="nl-NL" dirty="0"/>
          </a:p>
          <a:p>
            <a:pPr algn="ctr"/>
            <a:r>
              <a:rPr lang="nl-NL" dirty="0"/>
              <a:t>ML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52ABC0-2939-4378-B69E-894212875F51}"/>
              </a:ext>
            </a:extLst>
          </p:cNvPr>
          <p:cNvSpPr/>
          <p:nvPr/>
        </p:nvSpPr>
        <p:spPr>
          <a:xfrm>
            <a:off x="5107021" y="1138136"/>
            <a:ext cx="1527243" cy="2120630"/>
          </a:xfrm>
          <a:custGeom>
            <a:avLst/>
            <a:gdLst>
              <a:gd name="connsiteX0" fmla="*/ 1527243 w 1527243"/>
              <a:gd name="connsiteY0" fmla="*/ 0 h 1478604"/>
              <a:gd name="connsiteX1" fmla="*/ 1459149 w 1527243"/>
              <a:gd name="connsiteY1" fmla="*/ 29183 h 1478604"/>
              <a:gd name="connsiteX2" fmla="*/ 369651 w 1527243"/>
              <a:gd name="connsiteY2" fmla="*/ 330741 h 1478604"/>
              <a:gd name="connsiteX3" fmla="*/ 0 w 1527243"/>
              <a:gd name="connsiteY3" fmla="*/ 1478604 h 147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7243" h="1478604">
                <a:moveTo>
                  <a:pt x="1527243" y="0"/>
                </a:moveTo>
                <a:lnTo>
                  <a:pt x="1459149" y="29183"/>
                </a:lnTo>
                <a:cubicBezTo>
                  <a:pt x="1266217" y="84307"/>
                  <a:pt x="612842" y="89171"/>
                  <a:pt x="369651" y="330741"/>
                </a:cubicBezTo>
                <a:cubicBezTo>
                  <a:pt x="126460" y="572311"/>
                  <a:pt x="63230" y="1025457"/>
                  <a:pt x="0" y="1478604"/>
                </a:cubicBezTo>
              </a:path>
            </a:pathLst>
          </a:custGeom>
          <a:noFill/>
          <a:ln w="2540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0407A-AE5F-475C-AD85-DDD11056A2B4}"/>
              </a:ext>
            </a:extLst>
          </p:cNvPr>
          <p:cNvSpPr txBox="1"/>
          <p:nvPr/>
        </p:nvSpPr>
        <p:spPr>
          <a:xfrm>
            <a:off x="2126596" y="1395069"/>
            <a:ext cx="3106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dirty="0" err="1"/>
              <a:t>prediction</a:t>
            </a:r>
            <a:r>
              <a:rPr lang="nl-NL" sz="2500" dirty="0"/>
              <a:t> </a:t>
            </a:r>
            <a:r>
              <a:rPr lang="nl-NL" sz="2500" dirty="0" err="1"/>
              <a:t>request</a:t>
            </a:r>
            <a:endParaRPr lang="nl-NL" sz="25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B8D96A-1745-4AB2-AF0A-4A149723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8" y="3055878"/>
            <a:ext cx="2438400" cy="167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3687D6-CB07-427D-AABC-5CD1A0DA1E30}"/>
              </a:ext>
            </a:extLst>
          </p:cNvPr>
          <p:cNvSpPr txBox="1"/>
          <p:nvPr/>
        </p:nvSpPr>
        <p:spPr>
          <a:xfrm>
            <a:off x="860026" y="4200607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 err="1"/>
              <a:t>streamlit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676678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AUTEUR2EMAIL" val=""/>
  <p:tag name="AUTEUR2FUNCTIE" val=""/>
  <p:tag name="AUTEUR3EMAIL" val=""/>
  <p:tag name="AUTEUR3FUNCTIE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1EFAA51-2EE1-484D-9AE3-3379DA2B72CB}"/>
  <p:tag name="LOCATIEAFBEELDINGEN" val="Beeldenbank\Breedbee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F1E8BABDFD1D439147C11A9EFCF95E" ma:contentTypeVersion="11" ma:contentTypeDescription="Create a new document." ma:contentTypeScope="" ma:versionID="7540a566c278d4658b8b9709cd5cb92d">
  <xsd:schema xmlns:xsd="http://www.w3.org/2001/XMLSchema" xmlns:xs="http://www.w3.org/2001/XMLSchema" xmlns:p="http://schemas.microsoft.com/office/2006/metadata/properties" xmlns:ns2="be343d33-1e2e-402e-adb2-7e8bac7cab57" xmlns:ns3="acbb8f34-b2ba-4058-a9d0-3ca6042ce9e9" targetNamespace="http://schemas.microsoft.com/office/2006/metadata/properties" ma:root="true" ma:fieldsID="87ca3ed4b81ce4d99fa2c3c88d306f2b" ns2:_="" ns3:_="">
    <xsd:import namespace="be343d33-1e2e-402e-adb2-7e8bac7cab57"/>
    <xsd:import namespace="acbb8f34-b2ba-4058-a9d0-3ca6042ce9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43d33-1e2e-402e-adb2-7e8bac7ca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8f34-b2ba-4058-a9d0-3ca6042ce9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92B35-96F7-4996-BF65-8E134EFE2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F150DC-A067-4D4A-8751-1758FFF30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43d33-1e2e-402e-adb2-7e8bac7cab57"/>
    <ds:schemaRef ds:uri="acbb8f34-b2ba-4058-a9d0-3ca6042ce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B8BEFB-847C-4D9C-B0DE-576E2FEA15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Workshop1_Cooker1</Template>
  <TotalTime>2263</TotalTime>
  <Words>87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Kantoorthema</vt:lpstr>
      <vt:lpstr>Workshop 1: linear regression</vt:lpstr>
      <vt:lpstr>Hands-on assignments</vt:lpstr>
      <vt:lpstr>Deploying your ML model</vt:lpstr>
      <vt:lpstr>ML model in backend</vt:lpstr>
      <vt:lpstr>ML model in front-end</vt:lpstr>
      <vt:lpstr>Python-based backend</vt:lpstr>
    </vt:vector>
  </TitlesOfParts>
  <Company>IDB Groep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Erco Argante</dc:creator>
  <cp:lastModifiedBy>Erco Argante</cp:lastModifiedBy>
  <cp:revision>92</cp:revision>
  <dcterms:created xsi:type="dcterms:W3CDTF">2019-05-13T10:39:23Z</dcterms:created>
  <dcterms:modified xsi:type="dcterms:W3CDTF">2020-09-09T09:08:45Z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0x0101004FF1E8BABDFD1D439147C11A9EFCF95E</vt:lpwstr>
  </property>
  <property fmtid="{D5CDD505-2E9C-101B-9397-08002B2CF9AE}" pid="3" name="Order">
    <vt:r8>21723500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