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0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674-BE60-4E26-864B-7A970B6DA1F6}" type="datetimeFigureOut">
              <a:rPr lang="de-DE" smtClean="0"/>
              <a:t>29.05.2021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691-3063-4D88-B68D-A3DBD9C9C7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4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DCF1-5DAD-4C0D-8AA5-360E18B1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93B6B-A056-4691-9D96-4D0BD38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36954-F1EF-46FC-A966-ABCFACCC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ACA5-0234-481F-90D7-14D66AD8978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0B729-6B8B-410A-AE8A-9483E9B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8B8C1-A78C-4C66-A231-69DF24F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8415-0DD0-4D25-ADD9-22FA66D7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DEE4BA-1D2C-4C5C-9D75-CCFC5C31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E9AA1-75A9-46A0-9DB2-EAB5F5E8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7AB-3E01-4005-9711-3B46C3305919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96FEA-BC0C-4C70-8630-88D3F16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386AA-0790-4CCC-87D8-E1610972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5A193F-6744-497E-93E5-26C58FB6A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B0998-497C-4C60-B46C-37FA3297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91C39-D7D0-4E0D-A39C-0F15851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1703-C0BB-4D36-BB1D-B2AD8D4A2E73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E3D85-A22B-466D-A920-03BB70E9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3ABC20-5138-4525-9748-9322EDF9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D52D-1EF0-46E9-B7C4-92552161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CDCE8-3103-485E-9753-21FEA03B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5E229-40E9-4F52-ACEC-6FD0160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C3A90-7BAB-402C-9B9A-FCFF3908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312EE-48B4-4208-8B78-12D28C96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3200A-3248-4DEB-940D-E11570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1978F-D420-4F3D-B3A2-21C98A67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261C7-48D9-4592-B138-B9EC381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399D-11CC-423A-AABC-54E42E809C0D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456F1-0692-4027-933F-42D09C07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F280B-DD3B-4F1C-8A33-AA745C4E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8E59-4AB8-425C-BC87-179A788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1C12B-8400-45A8-A085-856598D9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340CC-7257-49BF-92FC-C7EA3702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3E83A-4F3B-46E0-8683-A3E48A68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E7FF-6917-4D2A-ADD7-4561D7870EA1}" type="datetime1">
              <a:rPr lang="de-DE" smtClean="0"/>
              <a:t>29.05.2021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20FC6-2E18-49CD-AAE4-A466DA2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1582C-BDD4-4A34-885E-A51863C1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6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F63B4-8ADC-4AAE-8DE0-ED396BD2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62733A-F741-4EEC-80E0-2D802EE7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D5A6B-C1C2-4134-ACC8-835E6E37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3D7C5-80D0-49FB-8DF8-1A8FDFA5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55D0A-10C4-47A7-964C-656A20CE4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EE237-AE4D-42A0-8833-182D705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C326-E040-4B24-B427-E7AB2A55901B}" type="datetime1">
              <a:rPr lang="de-DE" smtClean="0"/>
              <a:t>29.05.2021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2C006F-E9F7-4B34-8736-D685A76C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A4FEDC-057C-49F6-BF88-DACEFF51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5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46BA-1769-4CB2-ADA9-06ECBF95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1121A8-2A4F-40D9-9AE2-0D52B762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524-5B94-4AE8-92D4-ECB3E247A9A7}" type="datetime1">
              <a:rPr lang="de-DE" smtClean="0"/>
              <a:t>29.05.2021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431D2-16E6-439E-B4C1-3F164583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8B067C-822F-4125-9938-033E04E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7130CD-B8ED-4340-9175-63BA699C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B354-FEE2-4646-94FA-4B747FFC51DA}" type="datetime1">
              <a:rPr lang="de-DE" smtClean="0"/>
              <a:t>29.05.2021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B7C1-7E72-4F0D-A556-89E5486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46274-A98A-44CF-9E35-0F867EB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7C6-6A08-4618-A90D-8768438C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F4183-83D8-4B32-9329-9DFDAD86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00A1CE-8927-4A57-955A-1E704630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368C0-8817-47AD-9F2E-B6C57D07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A3E4-248D-44AE-A9B4-4B67AAE81DBB}" type="datetime1">
              <a:rPr lang="de-DE" smtClean="0"/>
              <a:t>29.05.2021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69513-A98A-4C9E-903E-1B44CBD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197DD-D934-4A10-9EC6-A6751200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4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45414-F3DA-41C8-803E-D5C9197C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7373B-52F4-469D-92A3-20F001320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2AF6C-B181-4B93-AD90-05F93FB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D80A6-0FFF-4A9C-BFEB-ABB920DD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E78D-E006-497A-8815-C9146F11FA5A}" type="datetime1">
              <a:rPr lang="de-DE" smtClean="0"/>
              <a:t>29.05.2021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D31C5-B33D-49A3-9A60-9723821E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B96E5-10AC-434A-9CD5-E58D7865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8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378F47-287F-4E80-88C3-33A6011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ADB3D-5DF7-4081-937D-405564FA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00191-F13A-40B0-82AE-AFBE3E7F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1034-B96D-4FD5-8B57-5298DF122F9D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ACCB6-3B43-4D8A-8090-C67974A4F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1C666-372A-4D06-8398-75C48341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71B1-A1DB-4CD4-8092-B66C1C22E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93F33-6433-4028-95B8-80421D04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7747"/>
            <a:ext cx="9144000" cy="732453"/>
          </a:xfrm>
        </p:spPr>
        <p:txBody>
          <a:bodyPr>
            <a:noAutofit/>
          </a:bodyPr>
          <a:lstStyle/>
          <a:p>
            <a:r>
              <a:rPr lang="de-DE" sz="4000" dirty="0"/>
              <a:t>Sprint Review – Sprint 1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24D6AA-CC83-42B1-A4C4-461A2349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6855"/>
            <a:ext cx="9144000" cy="347094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de-DE" dirty="0"/>
              <a:t>Scrum Master: Jan Henrik Walter</a:t>
            </a:r>
          </a:p>
          <a:p>
            <a:pPr algn="l">
              <a:lnSpc>
                <a:spcPct val="150000"/>
              </a:lnSpc>
            </a:pPr>
            <a:r>
              <a:rPr lang="de-DE" dirty="0"/>
              <a:t>Testengineer: Sjoerd Wolters</a:t>
            </a:r>
          </a:p>
          <a:p>
            <a:pPr algn="l">
              <a:lnSpc>
                <a:spcPct val="150000"/>
              </a:lnSpc>
            </a:pPr>
            <a:r>
              <a:rPr lang="de-DE" dirty="0"/>
              <a:t>Product Owner: Maximilian Speck</a:t>
            </a:r>
          </a:p>
          <a:p>
            <a:pPr algn="l">
              <a:lnSpc>
                <a:spcPct val="150000"/>
              </a:lnSpc>
            </a:pPr>
            <a:r>
              <a:rPr lang="de-DE" dirty="0"/>
              <a:t>Entwickler: Jannik Leuthold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32F5-CF30-4369-89DF-5D8F642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19BB-EB1C-4EE7-91DA-C19C7973F084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ABABA-19C1-4D34-98E7-766A0F61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6103D-74DE-4101-925A-BC3ECFE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FF2DB9-EB89-44D9-9C00-F788A7DA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EF7D59C-7A0A-4CD7-A507-1945F1E19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C313C-6754-4F6F-9A84-5F29B232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52D46A-FCD2-4C19-975B-1CD59B5561D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5/29/2021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9EACA-B6DC-442F-A17C-9655070E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Sprint 1 - Projekt SE II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785A2-EB13-4848-BB38-14823F5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9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FDE45-EBED-4A52-BEC4-87E70214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2EAE0-3F7C-4525-BE64-E8DF924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CCC30-883F-4C5B-B7A1-F5BCEEF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AF457B-890F-4549-B742-6D976082E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5D3E-D3C7-462D-AB93-E7A95FB8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Mockup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575042A-5CC9-4F50-BEAB-85B754DB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04" y="1480214"/>
            <a:ext cx="4494743" cy="3521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47FE8-9DAC-42DE-B369-DA747CB9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Sprint 1 - Projekt SE II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CA81C-24AD-4E7C-B5AB-D7C0D731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152D46A-FCD2-4C19-975B-1CD59B5561DE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5/29/2021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4431D-6D6C-469C-8668-D8FE736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DC71B1-A1DB-4CD4-8092-B66C1C22E52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EDB396-D4B4-49D0-855A-CF0636DC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E858196-8848-406D-BE25-BD6DB9ACE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6" y="136525"/>
            <a:ext cx="4404048" cy="621202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0F73E-0755-4519-B711-680EB006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7BDEC-2E9F-4228-8799-F2797328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B5FB8-B4A5-4178-B599-B33E1D9F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000B3E-45BE-4006-9B46-595DEDAD0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3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8652-5F4F-4386-B5D5-8E4D28FF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272"/>
            <a:ext cx="10515600" cy="801416"/>
          </a:xfrm>
        </p:spPr>
        <p:txBody>
          <a:bodyPr>
            <a:normAutofit/>
          </a:bodyPr>
          <a:lstStyle/>
          <a:p>
            <a:r>
              <a:rPr lang="de-DE" sz="4000" dirty="0"/>
              <a:t>Was lief gut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A3DCE-40A1-4C28-8783-A0F1368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Vorbereitung der 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Einarbeitung in die Thematik und Grundlagen</a:t>
            </a:r>
          </a:p>
          <a:p>
            <a:pPr>
              <a:lnSpc>
                <a:spcPct val="150000"/>
              </a:lnSpc>
            </a:pPr>
            <a:r>
              <a:rPr lang="de-DE" dirty="0"/>
              <a:t>Rollenaufteilung </a:t>
            </a:r>
          </a:p>
          <a:p>
            <a:pPr>
              <a:lnSpc>
                <a:spcPct val="150000"/>
              </a:lnSpc>
            </a:pPr>
            <a:r>
              <a:rPr lang="de-DE" dirty="0"/>
              <a:t>Arbeiten im Projektteam</a:t>
            </a:r>
          </a:p>
          <a:p>
            <a:pPr>
              <a:lnSpc>
                <a:spcPct val="150000"/>
              </a:lnSpc>
            </a:pPr>
            <a:r>
              <a:rPr lang="de-DE" dirty="0"/>
              <a:t>Grundlegend lauffähige Software</a:t>
            </a:r>
          </a:p>
          <a:p>
            <a:pPr>
              <a:lnSpc>
                <a:spcPct val="150000"/>
              </a:lnSpc>
            </a:pPr>
            <a:r>
              <a:rPr lang="de-DE" dirty="0"/>
              <a:t>Artefakte vollständig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2139-4FEB-410A-9B1B-91E2E13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3B82-1790-4EBD-A696-EBC31CE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E2D99-F798-4383-A99D-A9739BB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323660-173D-457A-A5B4-512E13386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2F77-BD4E-4B65-B4D0-624EF54A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72"/>
            <a:ext cx="10515600" cy="853816"/>
          </a:xfrm>
        </p:spPr>
        <p:txBody>
          <a:bodyPr>
            <a:normAutofit/>
          </a:bodyPr>
          <a:lstStyle/>
          <a:p>
            <a:r>
              <a:rPr lang="de-DE" sz="4000" dirty="0"/>
              <a:t>Was lief schlecht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02C202-7FFD-4426-A06C-16875288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Hohe Zeitaufwand zur Einarbeitung</a:t>
            </a:r>
          </a:p>
          <a:p>
            <a:pPr>
              <a:lnSpc>
                <a:spcPct val="150000"/>
              </a:lnSpc>
            </a:pPr>
            <a:r>
              <a:rPr lang="de-DE" dirty="0"/>
              <a:t>Fehler bei Implementierung</a:t>
            </a:r>
          </a:p>
          <a:p>
            <a:pPr>
              <a:lnSpc>
                <a:spcPct val="150000"/>
              </a:lnSpc>
            </a:pPr>
            <a:r>
              <a:rPr lang="de-DE" dirty="0"/>
              <a:t>Ein Artefakt des Backlogs wurden nicht umgesetzt</a:t>
            </a:r>
          </a:p>
          <a:p>
            <a:pPr>
              <a:lnSpc>
                <a:spcPct val="150000"/>
              </a:lnSpc>
            </a:pPr>
            <a:r>
              <a:rPr lang="de-DE" dirty="0"/>
              <a:t>Mehrere Tasks befinden sich noch im Progress</a:t>
            </a:r>
          </a:p>
          <a:p>
            <a:pPr>
              <a:lnSpc>
                <a:spcPct val="150000"/>
              </a:lnSpc>
            </a:pPr>
            <a:r>
              <a:rPr lang="de-DE" dirty="0"/>
              <a:t>Zu hoher Workload für den heutigen Sprint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6B38-4E76-4CD6-9F27-A54AD055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00891-2A13-4D91-8A99-A1E52707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96424-A316-4A24-8D2A-47A1B92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7B7462-EB43-46E0-8E83-F63035C9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E8E26-E0A2-4F4B-8201-3464B1A6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066"/>
            <a:ext cx="10515600" cy="826622"/>
          </a:xfrm>
        </p:spPr>
        <p:txBody>
          <a:bodyPr>
            <a:normAutofit/>
          </a:bodyPr>
          <a:lstStyle/>
          <a:p>
            <a:r>
              <a:rPr lang="de-DE" sz="4000"/>
              <a:t>Quality Assessment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E6995-5534-48F5-89E9-E35D324D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Testabdeckung aktuell 100%</a:t>
            </a:r>
          </a:p>
          <a:p>
            <a:pPr>
              <a:lnSpc>
                <a:spcPct val="150000"/>
              </a:lnSpc>
            </a:pPr>
            <a:r>
              <a:rPr lang="de-DE" dirty="0"/>
              <a:t>Entwickeln TDD mit </a:t>
            </a:r>
            <a:r>
              <a:rPr lang="de-DE" dirty="0" err="1"/>
              <a:t>Jest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6C876-2D06-4D1C-9EFF-CF5122E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D46A-FCD2-4C19-975B-1CD59B5561DE}" type="datetime1">
              <a:rPr lang="de-DE" smtClean="0"/>
              <a:t>29.05.2021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CB1DA-5086-4A41-8C56-471E6673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Sprint 1 - Projekt SE II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931BC-6E1A-4532-995E-80A77ABC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71B1-A1DB-4CD4-8092-B66C1C22E52B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C6F0C6-5563-468F-A407-557399BD1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" y="35456"/>
            <a:ext cx="1466743" cy="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Sprint Review – Sprint 1 </vt:lpstr>
      <vt:lpstr>PowerPoint-Präsentation</vt:lpstr>
      <vt:lpstr>PowerPoint-Präsentation</vt:lpstr>
      <vt:lpstr>Mockup</vt:lpstr>
      <vt:lpstr>PowerPoint-Präsentation</vt:lpstr>
      <vt:lpstr>Was lief gut ?</vt:lpstr>
      <vt:lpstr>Was lief schlecht ?</vt:lpstr>
      <vt:lpstr>Quality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Jan_Henrik Walter</dc:creator>
  <cp:lastModifiedBy>Jan_Henrik Walter</cp:lastModifiedBy>
  <cp:revision>9</cp:revision>
  <dcterms:created xsi:type="dcterms:W3CDTF">2021-05-29T08:33:09Z</dcterms:created>
  <dcterms:modified xsi:type="dcterms:W3CDTF">2021-05-29T11:36:02Z</dcterms:modified>
</cp:coreProperties>
</file>