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64" r:id="rId2"/>
    <p:sldId id="265" r:id="rId3"/>
    <p:sldId id="266" r:id="rId4"/>
    <p:sldId id="267" r:id="rId5"/>
    <p:sldId id="268" r:id="rId6"/>
    <p:sldId id="269" r:id="rId7"/>
    <p:sldId id="270" r:id="rId8"/>
    <p:sldId id="271" r:id="rId9"/>
    <p:sldId id="273" r:id="rId10"/>
    <p:sldId id="274" r:id="rId11"/>
    <p:sldId id="275" r:id="rId12"/>
    <p:sldId id="256" r:id="rId13"/>
    <p:sldId id="257" r:id="rId14"/>
    <p:sldId id="260" r:id="rId15"/>
    <p:sldId id="261" r:id="rId16"/>
    <p:sldId id="272" r:id="rId17"/>
    <p:sldId id="263" r:id="rId18"/>
    <p:sldId id="262" r:id="rId19"/>
    <p:sldId id="288" r:id="rId20"/>
    <p:sldId id="287" r:id="rId21"/>
    <p:sldId id="286" r:id="rId22"/>
    <p:sldId id="289" r:id="rId23"/>
    <p:sldId id="276" r:id="rId24"/>
    <p:sldId id="277" r:id="rId25"/>
    <p:sldId id="278" r:id="rId26"/>
    <p:sldId id="279" r:id="rId27"/>
    <p:sldId id="280" r:id="rId28"/>
    <p:sldId id="281" r:id="rId29"/>
    <p:sldId id="282" r:id="rId30"/>
    <p:sldId id="283"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35"/>
    <p:restoredTop sz="94689"/>
  </p:normalViewPr>
  <p:slideViewPr>
    <p:cSldViewPr snapToGrid="0" snapToObjects="1">
      <p:cViewPr varScale="1">
        <p:scale>
          <a:sx n="124" d="100"/>
          <a:sy n="124" d="100"/>
        </p:scale>
        <p:origin x="20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9.svg"/></Relationships>
</file>

<file path=ppt/diagrams/_rels/data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51.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3.svg"/></Relationships>
</file>

<file path=ppt/diagrams/_rels/data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5.png"/><Relationship Id="rId7" Type="http://schemas.openxmlformats.org/officeDocument/2006/relationships/image" Target="../media/image22.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8.svg"/><Relationship Id="rId4" Type="http://schemas.openxmlformats.org/officeDocument/2006/relationships/image" Target="../media/image36.svg"/><Relationship Id="rId9" Type="http://schemas.openxmlformats.org/officeDocument/2006/relationships/image" Target="../media/image37.png"/></Relationships>
</file>

<file path=ppt/diagrams/_rels/data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0.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1.svg"/><Relationship Id="rId11" Type="http://schemas.openxmlformats.org/officeDocument/2006/relationships/image" Target="../media/image46.png"/><Relationship Id="rId5" Type="http://schemas.openxmlformats.org/officeDocument/2006/relationships/image" Target="../media/image20.png"/><Relationship Id="rId10" Type="http://schemas.openxmlformats.org/officeDocument/2006/relationships/image" Target="../media/image45.svg"/><Relationship Id="rId4" Type="http://schemas.openxmlformats.org/officeDocument/2006/relationships/image" Target="../media/image41.svg"/><Relationship Id="rId9"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5.png"/><Relationship Id="rId7" Type="http://schemas.openxmlformats.org/officeDocument/2006/relationships/image" Target="../media/image22.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8.svg"/><Relationship Id="rId4" Type="http://schemas.openxmlformats.org/officeDocument/2006/relationships/image" Target="../media/image36.svg"/><Relationship Id="rId9" Type="http://schemas.openxmlformats.org/officeDocument/2006/relationships/image" Target="../media/image37.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0.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1.svg"/><Relationship Id="rId11" Type="http://schemas.openxmlformats.org/officeDocument/2006/relationships/image" Target="../media/image46.png"/><Relationship Id="rId5" Type="http://schemas.openxmlformats.org/officeDocument/2006/relationships/image" Target="../media/image20.png"/><Relationship Id="rId10" Type="http://schemas.openxmlformats.org/officeDocument/2006/relationships/image" Target="../media/image45.svg"/><Relationship Id="rId4" Type="http://schemas.openxmlformats.org/officeDocument/2006/relationships/image" Target="../media/image41.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6C58D-28CA-41AC-BA76-578787734BF5}"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96FC837-8FB4-4892-8354-F9640988EBDB}">
      <dgm:prSet/>
      <dgm:spPr/>
      <dgm:t>
        <a:bodyPr/>
        <a:lstStyle/>
        <a:p>
          <a:r>
            <a:rPr lang="en-IN" b="1"/>
            <a:t>Market Basket Analysis</a:t>
          </a:r>
          <a:r>
            <a:rPr lang="en-IN"/>
            <a:t> is a modelling technique based upon the theory that if you buy a certain group of items, you are more (or less) likely to buy another group of items. </a:t>
          </a:r>
          <a:endParaRPr lang="en-US"/>
        </a:p>
      </dgm:t>
    </dgm:pt>
    <dgm:pt modelId="{648F1BD2-90F5-4AF5-B014-00F61EF1E24A}" type="parTrans" cxnId="{3D1D66F4-6BA5-432D-B647-F8D59A830A9C}">
      <dgm:prSet/>
      <dgm:spPr/>
      <dgm:t>
        <a:bodyPr/>
        <a:lstStyle/>
        <a:p>
          <a:endParaRPr lang="en-US"/>
        </a:p>
      </dgm:t>
    </dgm:pt>
    <dgm:pt modelId="{1A5263B1-B909-4E36-A5D9-07FAE22ED0DF}" type="sibTrans" cxnId="{3D1D66F4-6BA5-432D-B647-F8D59A830A9C}">
      <dgm:prSet/>
      <dgm:spPr/>
      <dgm:t>
        <a:bodyPr/>
        <a:lstStyle/>
        <a:p>
          <a:endParaRPr lang="en-US"/>
        </a:p>
      </dgm:t>
    </dgm:pt>
    <dgm:pt modelId="{E37FF9FF-4002-47F0-8EBE-47932D4561DD}">
      <dgm:prSet/>
      <dgm:spPr/>
      <dgm:t>
        <a:bodyPr/>
        <a:lstStyle/>
        <a:p>
          <a:r>
            <a:rPr lang="en-IN"/>
            <a:t>It works by looking for combinations of items that occur together frequently in transactions.</a:t>
          </a:r>
          <a:endParaRPr lang="en-US"/>
        </a:p>
      </dgm:t>
    </dgm:pt>
    <dgm:pt modelId="{C39BF953-BE38-4580-AFCB-FD4BBD3CE4C6}" type="parTrans" cxnId="{29ABD35C-3B95-44C3-A2F5-D8D4AAB7F792}">
      <dgm:prSet/>
      <dgm:spPr/>
      <dgm:t>
        <a:bodyPr/>
        <a:lstStyle/>
        <a:p>
          <a:endParaRPr lang="en-US"/>
        </a:p>
      </dgm:t>
    </dgm:pt>
    <dgm:pt modelId="{46827A8D-AE6E-4524-B75F-2C6E2198FCCC}" type="sibTrans" cxnId="{29ABD35C-3B95-44C3-A2F5-D8D4AAB7F792}">
      <dgm:prSet/>
      <dgm:spPr/>
      <dgm:t>
        <a:bodyPr/>
        <a:lstStyle/>
        <a:p>
          <a:endParaRPr lang="en-US"/>
        </a:p>
      </dgm:t>
    </dgm:pt>
    <dgm:pt modelId="{C70C3659-0039-4640-85F6-CFBDFBC8ACA4}" type="pres">
      <dgm:prSet presAssocID="{E586C58D-28CA-41AC-BA76-578787734BF5}" presName="root" presStyleCnt="0">
        <dgm:presLayoutVars>
          <dgm:dir/>
          <dgm:resizeHandles val="exact"/>
        </dgm:presLayoutVars>
      </dgm:prSet>
      <dgm:spPr/>
    </dgm:pt>
    <dgm:pt modelId="{6E687A9B-5C13-4A15-AF91-885975ABE74F}" type="pres">
      <dgm:prSet presAssocID="{796FC837-8FB4-4892-8354-F9640988EBDB}" presName="compNode" presStyleCnt="0"/>
      <dgm:spPr/>
    </dgm:pt>
    <dgm:pt modelId="{5C9BB84F-C139-4C5D-A37C-77B54415ED0C}" type="pres">
      <dgm:prSet presAssocID="{796FC837-8FB4-4892-8354-F9640988EB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C20ECD-A362-4027-8358-413D9651CA22}" type="pres">
      <dgm:prSet presAssocID="{796FC837-8FB4-4892-8354-F9640988EBDB}" presName="spaceRect" presStyleCnt="0"/>
      <dgm:spPr/>
    </dgm:pt>
    <dgm:pt modelId="{26A3D21F-B990-4EBC-9E4E-8EE356F63281}" type="pres">
      <dgm:prSet presAssocID="{796FC837-8FB4-4892-8354-F9640988EBDB}" presName="textRect" presStyleLbl="revTx" presStyleIdx="0" presStyleCnt="2">
        <dgm:presLayoutVars>
          <dgm:chMax val="1"/>
          <dgm:chPref val="1"/>
        </dgm:presLayoutVars>
      </dgm:prSet>
      <dgm:spPr/>
    </dgm:pt>
    <dgm:pt modelId="{FC06BC4E-6DE3-4BD8-8533-9126EB709E9E}" type="pres">
      <dgm:prSet presAssocID="{1A5263B1-B909-4E36-A5D9-07FAE22ED0DF}" presName="sibTrans" presStyleCnt="0"/>
      <dgm:spPr/>
    </dgm:pt>
    <dgm:pt modelId="{B1BE3030-2475-434A-B5B0-6A7B2EDFC232}" type="pres">
      <dgm:prSet presAssocID="{E37FF9FF-4002-47F0-8EBE-47932D4561DD}" presName="compNode" presStyleCnt="0"/>
      <dgm:spPr/>
    </dgm:pt>
    <dgm:pt modelId="{D949CBD7-DD73-41D3-B4BC-97136CB73CE3}" type="pres">
      <dgm:prSet presAssocID="{E37FF9FF-4002-47F0-8EBE-47932D4561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DEA1014-09EC-45FD-989F-BDB1010A61EC}" type="pres">
      <dgm:prSet presAssocID="{E37FF9FF-4002-47F0-8EBE-47932D4561DD}" presName="spaceRect" presStyleCnt="0"/>
      <dgm:spPr/>
    </dgm:pt>
    <dgm:pt modelId="{4509ACCC-7491-4CC1-88B2-B9EA199B23AE}" type="pres">
      <dgm:prSet presAssocID="{E37FF9FF-4002-47F0-8EBE-47932D4561DD}" presName="textRect" presStyleLbl="revTx" presStyleIdx="1" presStyleCnt="2">
        <dgm:presLayoutVars>
          <dgm:chMax val="1"/>
          <dgm:chPref val="1"/>
        </dgm:presLayoutVars>
      </dgm:prSet>
      <dgm:spPr/>
    </dgm:pt>
  </dgm:ptLst>
  <dgm:cxnLst>
    <dgm:cxn modelId="{E05AB405-E0F1-49F8-9B4B-7A601BD86876}" type="presOf" srcId="{E586C58D-28CA-41AC-BA76-578787734BF5}" destId="{C70C3659-0039-4640-85F6-CFBDFBC8ACA4}" srcOrd="0" destOrd="0" presId="urn:microsoft.com/office/officeart/2018/2/layout/IconLabelList"/>
    <dgm:cxn modelId="{67C3F416-F875-434E-BC59-6075C48B9049}" type="presOf" srcId="{796FC837-8FB4-4892-8354-F9640988EBDB}" destId="{26A3D21F-B990-4EBC-9E4E-8EE356F63281}" srcOrd="0" destOrd="0" presId="urn:microsoft.com/office/officeart/2018/2/layout/IconLabelList"/>
    <dgm:cxn modelId="{29ABD35C-3B95-44C3-A2F5-D8D4AAB7F792}" srcId="{E586C58D-28CA-41AC-BA76-578787734BF5}" destId="{E37FF9FF-4002-47F0-8EBE-47932D4561DD}" srcOrd="1" destOrd="0" parTransId="{C39BF953-BE38-4580-AFCB-FD4BBD3CE4C6}" sibTransId="{46827A8D-AE6E-4524-B75F-2C6E2198FCCC}"/>
    <dgm:cxn modelId="{59C271A2-FA22-43E5-829E-9AD39035C904}" type="presOf" srcId="{E37FF9FF-4002-47F0-8EBE-47932D4561DD}" destId="{4509ACCC-7491-4CC1-88B2-B9EA199B23AE}" srcOrd="0" destOrd="0" presId="urn:microsoft.com/office/officeart/2018/2/layout/IconLabelList"/>
    <dgm:cxn modelId="{3D1D66F4-6BA5-432D-B647-F8D59A830A9C}" srcId="{E586C58D-28CA-41AC-BA76-578787734BF5}" destId="{796FC837-8FB4-4892-8354-F9640988EBDB}" srcOrd="0" destOrd="0" parTransId="{648F1BD2-90F5-4AF5-B014-00F61EF1E24A}" sibTransId="{1A5263B1-B909-4E36-A5D9-07FAE22ED0DF}"/>
    <dgm:cxn modelId="{B33CC1FC-A959-414A-A8AC-0F101A03FBDC}" type="presParOf" srcId="{C70C3659-0039-4640-85F6-CFBDFBC8ACA4}" destId="{6E687A9B-5C13-4A15-AF91-885975ABE74F}" srcOrd="0" destOrd="0" presId="urn:microsoft.com/office/officeart/2018/2/layout/IconLabelList"/>
    <dgm:cxn modelId="{B0B7F04F-2ED6-4563-BAFA-6D59A0B10C2E}" type="presParOf" srcId="{6E687A9B-5C13-4A15-AF91-885975ABE74F}" destId="{5C9BB84F-C139-4C5D-A37C-77B54415ED0C}" srcOrd="0" destOrd="0" presId="urn:microsoft.com/office/officeart/2018/2/layout/IconLabelList"/>
    <dgm:cxn modelId="{D5F4013B-B536-4A6C-B794-27D5015B1361}" type="presParOf" srcId="{6E687A9B-5C13-4A15-AF91-885975ABE74F}" destId="{F7C20ECD-A362-4027-8358-413D9651CA22}" srcOrd="1" destOrd="0" presId="urn:microsoft.com/office/officeart/2018/2/layout/IconLabelList"/>
    <dgm:cxn modelId="{24C4E6FA-3EEB-45FC-823E-E3E5059AB47E}" type="presParOf" srcId="{6E687A9B-5C13-4A15-AF91-885975ABE74F}" destId="{26A3D21F-B990-4EBC-9E4E-8EE356F63281}" srcOrd="2" destOrd="0" presId="urn:microsoft.com/office/officeart/2018/2/layout/IconLabelList"/>
    <dgm:cxn modelId="{D907D488-94F5-4D17-B0B9-5F4F0F67D841}" type="presParOf" srcId="{C70C3659-0039-4640-85F6-CFBDFBC8ACA4}" destId="{FC06BC4E-6DE3-4BD8-8533-9126EB709E9E}" srcOrd="1" destOrd="0" presId="urn:microsoft.com/office/officeart/2018/2/layout/IconLabelList"/>
    <dgm:cxn modelId="{6BA01C92-DB48-4257-84B9-6CC39609B59C}" type="presParOf" srcId="{C70C3659-0039-4640-85F6-CFBDFBC8ACA4}" destId="{B1BE3030-2475-434A-B5B0-6A7B2EDFC232}" srcOrd="2" destOrd="0" presId="urn:microsoft.com/office/officeart/2018/2/layout/IconLabelList"/>
    <dgm:cxn modelId="{EF3762F6-8939-44D0-9885-5B985B3A909F}" type="presParOf" srcId="{B1BE3030-2475-434A-B5B0-6A7B2EDFC232}" destId="{D949CBD7-DD73-41D3-B4BC-97136CB73CE3}" srcOrd="0" destOrd="0" presId="urn:microsoft.com/office/officeart/2018/2/layout/IconLabelList"/>
    <dgm:cxn modelId="{BAADEE14-BF49-4845-81A1-7FD1F31AADB5}" type="presParOf" srcId="{B1BE3030-2475-434A-B5B0-6A7B2EDFC232}" destId="{ADEA1014-09EC-45FD-989F-BDB1010A61EC}" srcOrd="1" destOrd="0" presId="urn:microsoft.com/office/officeart/2018/2/layout/IconLabelList"/>
    <dgm:cxn modelId="{2183F16B-C6C7-40EB-9C5F-28A2267BBB8C}" type="presParOf" srcId="{B1BE3030-2475-434A-B5B0-6A7B2EDFC232}" destId="{4509ACCC-7491-4CC1-88B2-B9EA199B23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6B182C-5EE2-4092-A635-DECB61C475B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3EF944D-A9F5-4838-999E-F93551462640}">
      <dgm:prSet/>
      <dgm:spPr/>
      <dgm:t>
        <a:bodyPr/>
        <a:lstStyle/>
        <a:p>
          <a:r>
            <a:rPr lang="en-IN"/>
            <a:t>Market basket analysis (Promotional Pricing and product placement)</a:t>
          </a:r>
          <a:endParaRPr lang="en-US"/>
        </a:p>
      </dgm:t>
    </dgm:pt>
    <dgm:pt modelId="{09990300-ACAE-4ECA-99C1-2EC01FA7E4A6}" type="parTrans" cxnId="{58509E1D-869B-4F40-B9E9-62B4A2AEE3F0}">
      <dgm:prSet/>
      <dgm:spPr/>
      <dgm:t>
        <a:bodyPr/>
        <a:lstStyle/>
        <a:p>
          <a:endParaRPr lang="en-US"/>
        </a:p>
      </dgm:t>
    </dgm:pt>
    <dgm:pt modelId="{DBC8C732-4B6F-4BE2-BAB8-D960DE974309}" type="sibTrans" cxnId="{58509E1D-869B-4F40-B9E9-62B4A2AEE3F0}">
      <dgm:prSet/>
      <dgm:spPr/>
      <dgm:t>
        <a:bodyPr/>
        <a:lstStyle/>
        <a:p>
          <a:endParaRPr lang="en-US"/>
        </a:p>
      </dgm:t>
    </dgm:pt>
    <dgm:pt modelId="{528042AE-E375-4550-AC82-4CBB13C1B489}">
      <dgm:prSet/>
      <dgm:spPr/>
      <dgm:t>
        <a:bodyPr/>
        <a:lstStyle/>
        <a:p>
          <a:r>
            <a:rPr lang="en-IN"/>
            <a:t>Web usage analysis</a:t>
          </a:r>
          <a:endParaRPr lang="en-US"/>
        </a:p>
      </dgm:t>
    </dgm:pt>
    <dgm:pt modelId="{D3D6B7B1-D5F3-4EEF-9489-076F749D3CDB}" type="parTrans" cxnId="{45050C44-1A95-4C58-840B-069D50FCBA61}">
      <dgm:prSet/>
      <dgm:spPr/>
      <dgm:t>
        <a:bodyPr/>
        <a:lstStyle/>
        <a:p>
          <a:endParaRPr lang="en-US"/>
        </a:p>
      </dgm:t>
    </dgm:pt>
    <dgm:pt modelId="{9C2C3C24-2A31-4025-8E96-7AC15E15EA14}" type="sibTrans" cxnId="{45050C44-1A95-4C58-840B-069D50FCBA61}">
      <dgm:prSet/>
      <dgm:spPr/>
      <dgm:t>
        <a:bodyPr/>
        <a:lstStyle/>
        <a:p>
          <a:endParaRPr lang="en-US"/>
        </a:p>
      </dgm:t>
    </dgm:pt>
    <dgm:pt modelId="{258E3537-15AB-494F-8D64-2FB74F15C6EC}">
      <dgm:prSet/>
      <dgm:spPr/>
      <dgm:t>
        <a:bodyPr/>
        <a:lstStyle/>
        <a:p>
          <a:r>
            <a:rPr lang="en-IN"/>
            <a:t>Intrusion detection</a:t>
          </a:r>
          <a:endParaRPr lang="en-US"/>
        </a:p>
      </dgm:t>
    </dgm:pt>
    <dgm:pt modelId="{F7CA1A78-2DDC-4752-9582-B53955339B5E}" type="parTrans" cxnId="{84B1F309-8600-445E-8842-57BD9E9317C6}">
      <dgm:prSet/>
      <dgm:spPr/>
      <dgm:t>
        <a:bodyPr/>
        <a:lstStyle/>
        <a:p>
          <a:endParaRPr lang="en-US"/>
        </a:p>
      </dgm:t>
    </dgm:pt>
    <dgm:pt modelId="{C2E8D896-0698-4630-925E-2EF3A92A2374}" type="sibTrans" cxnId="{84B1F309-8600-445E-8842-57BD9E9317C6}">
      <dgm:prSet/>
      <dgm:spPr/>
      <dgm:t>
        <a:bodyPr/>
        <a:lstStyle/>
        <a:p>
          <a:endParaRPr lang="en-US"/>
        </a:p>
      </dgm:t>
    </dgm:pt>
    <dgm:pt modelId="{54CBF6D8-1182-473A-8F54-8FE3EC5A2749}">
      <dgm:prSet/>
      <dgm:spPr/>
      <dgm:t>
        <a:bodyPr/>
        <a:lstStyle/>
        <a:p>
          <a:r>
            <a:rPr lang="en-IN"/>
            <a:t>Bioinformatics</a:t>
          </a:r>
          <a:endParaRPr lang="en-US"/>
        </a:p>
      </dgm:t>
    </dgm:pt>
    <dgm:pt modelId="{8986FFD0-5A8A-4CC4-8B75-298F5ADD11DC}" type="parTrans" cxnId="{05682C77-9003-4652-AC99-CB269862EBE0}">
      <dgm:prSet/>
      <dgm:spPr/>
      <dgm:t>
        <a:bodyPr/>
        <a:lstStyle/>
        <a:p>
          <a:endParaRPr lang="en-US"/>
        </a:p>
      </dgm:t>
    </dgm:pt>
    <dgm:pt modelId="{18D1E225-22CF-4B77-A1B7-D909F5D91514}" type="sibTrans" cxnId="{05682C77-9003-4652-AC99-CB269862EBE0}">
      <dgm:prSet/>
      <dgm:spPr/>
      <dgm:t>
        <a:bodyPr/>
        <a:lstStyle/>
        <a:p>
          <a:endParaRPr lang="en-US"/>
        </a:p>
      </dgm:t>
    </dgm:pt>
    <dgm:pt modelId="{31C4BEF5-4BEF-41BC-A879-FA6D6B74C5C3}">
      <dgm:prSet/>
      <dgm:spPr/>
      <dgm:t>
        <a:bodyPr/>
        <a:lstStyle/>
        <a:p>
          <a:r>
            <a:rPr lang="en-IN"/>
            <a:t>Continuous production</a:t>
          </a:r>
          <a:endParaRPr lang="en-US"/>
        </a:p>
      </dgm:t>
    </dgm:pt>
    <dgm:pt modelId="{E2C5940E-8749-4967-8FF7-38971A9AD4E4}" type="parTrans" cxnId="{CF22507E-78FE-49F5-9FD6-53C9FE2506F7}">
      <dgm:prSet/>
      <dgm:spPr/>
      <dgm:t>
        <a:bodyPr/>
        <a:lstStyle/>
        <a:p>
          <a:endParaRPr lang="en-US"/>
        </a:p>
      </dgm:t>
    </dgm:pt>
    <dgm:pt modelId="{59B2D869-2FBE-471E-AD52-5CE58452AC6C}" type="sibTrans" cxnId="{CF22507E-78FE-49F5-9FD6-53C9FE2506F7}">
      <dgm:prSet/>
      <dgm:spPr/>
      <dgm:t>
        <a:bodyPr/>
        <a:lstStyle/>
        <a:p>
          <a:endParaRPr lang="en-US"/>
        </a:p>
      </dgm:t>
    </dgm:pt>
    <dgm:pt modelId="{0EC0E48C-0690-4140-8726-5581967CD8A2}" type="pres">
      <dgm:prSet presAssocID="{C96B182C-5EE2-4092-A635-DECB61C475B9}" presName="linear" presStyleCnt="0">
        <dgm:presLayoutVars>
          <dgm:animLvl val="lvl"/>
          <dgm:resizeHandles val="exact"/>
        </dgm:presLayoutVars>
      </dgm:prSet>
      <dgm:spPr/>
    </dgm:pt>
    <dgm:pt modelId="{025C3335-0D3C-D847-8C74-9E86D9F9ADD4}" type="pres">
      <dgm:prSet presAssocID="{23EF944D-A9F5-4838-999E-F93551462640}" presName="parentText" presStyleLbl="node1" presStyleIdx="0" presStyleCnt="5">
        <dgm:presLayoutVars>
          <dgm:chMax val="0"/>
          <dgm:bulletEnabled val="1"/>
        </dgm:presLayoutVars>
      </dgm:prSet>
      <dgm:spPr/>
    </dgm:pt>
    <dgm:pt modelId="{4DC47098-D6C4-5E49-87D5-5D38465ACACB}" type="pres">
      <dgm:prSet presAssocID="{DBC8C732-4B6F-4BE2-BAB8-D960DE974309}" presName="spacer" presStyleCnt="0"/>
      <dgm:spPr/>
    </dgm:pt>
    <dgm:pt modelId="{8CEF9FC6-485F-D74A-9D71-F7FE6101163C}" type="pres">
      <dgm:prSet presAssocID="{528042AE-E375-4550-AC82-4CBB13C1B489}" presName="parentText" presStyleLbl="node1" presStyleIdx="1" presStyleCnt="5">
        <dgm:presLayoutVars>
          <dgm:chMax val="0"/>
          <dgm:bulletEnabled val="1"/>
        </dgm:presLayoutVars>
      </dgm:prSet>
      <dgm:spPr/>
    </dgm:pt>
    <dgm:pt modelId="{15289B3F-1593-FE40-B86B-029F7D49F851}" type="pres">
      <dgm:prSet presAssocID="{9C2C3C24-2A31-4025-8E96-7AC15E15EA14}" presName="spacer" presStyleCnt="0"/>
      <dgm:spPr/>
    </dgm:pt>
    <dgm:pt modelId="{F3AF2133-F6BC-FE44-8182-23C1C264E3BF}" type="pres">
      <dgm:prSet presAssocID="{258E3537-15AB-494F-8D64-2FB74F15C6EC}" presName="parentText" presStyleLbl="node1" presStyleIdx="2" presStyleCnt="5">
        <dgm:presLayoutVars>
          <dgm:chMax val="0"/>
          <dgm:bulletEnabled val="1"/>
        </dgm:presLayoutVars>
      </dgm:prSet>
      <dgm:spPr/>
    </dgm:pt>
    <dgm:pt modelId="{1DDBF820-854E-E246-884E-3D68974B4112}" type="pres">
      <dgm:prSet presAssocID="{C2E8D896-0698-4630-925E-2EF3A92A2374}" presName="spacer" presStyleCnt="0"/>
      <dgm:spPr/>
    </dgm:pt>
    <dgm:pt modelId="{2EEEC2FE-A397-534F-8657-969391AE5673}" type="pres">
      <dgm:prSet presAssocID="{54CBF6D8-1182-473A-8F54-8FE3EC5A2749}" presName="parentText" presStyleLbl="node1" presStyleIdx="3" presStyleCnt="5">
        <dgm:presLayoutVars>
          <dgm:chMax val="0"/>
          <dgm:bulletEnabled val="1"/>
        </dgm:presLayoutVars>
      </dgm:prSet>
      <dgm:spPr/>
    </dgm:pt>
    <dgm:pt modelId="{35735C71-C7CE-B942-AF8B-D5A888136DCC}" type="pres">
      <dgm:prSet presAssocID="{18D1E225-22CF-4B77-A1B7-D909F5D91514}" presName="spacer" presStyleCnt="0"/>
      <dgm:spPr/>
    </dgm:pt>
    <dgm:pt modelId="{399DCD16-5500-F34F-BF63-0A7392DE34FD}" type="pres">
      <dgm:prSet presAssocID="{31C4BEF5-4BEF-41BC-A879-FA6D6B74C5C3}" presName="parentText" presStyleLbl="node1" presStyleIdx="4" presStyleCnt="5">
        <dgm:presLayoutVars>
          <dgm:chMax val="0"/>
          <dgm:bulletEnabled val="1"/>
        </dgm:presLayoutVars>
      </dgm:prSet>
      <dgm:spPr/>
    </dgm:pt>
  </dgm:ptLst>
  <dgm:cxnLst>
    <dgm:cxn modelId="{84B1F309-8600-445E-8842-57BD9E9317C6}" srcId="{C96B182C-5EE2-4092-A635-DECB61C475B9}" destId="{258E3537-15AB-494F-8D64-2FB74F15C6EC}" srcOrd="2" destOrd="0" parTransId="{F7CA1A78-2DDC-4752-9582-B53955339B5E}" sibTransId="{C2E8D896-0698-4630-925E-2EF3A92A2374}"/>
    <dgm:cxn modelId="{455E2211-253D-E744-A061-7998FBFE09D6}" type="presOf" srcId="{258E3537-15AB-494F-8D64-2FB74F15C6EC}" destId="{F3AF2133-F6BC-FE44-8182-23C1C264E3BF}" srcOrd="0" destOrd="0" presId="urn:microsoft.com/office/officeart/2005/8/layout/vList2"/>
    <dgm:cxn modelId="{58509E1D-869B-4F40-B9E9-62B4A2AEE3F0}" srcId="{C96B182C-5EE2-4092-A635-DECB61C475B9}" destId="{23EF944D-A9F5-4838-999E-F93551462640}" srcOrd="0" destOrd="0" parTransId="{09990300-ACAE-4ECA-99C1-2EC01FA7E4A6}" sibTransId="{DBC8C732-4B6F-4BE2-BAB8-D960DE974309}"/>
    <dgm:cxn modelId="{A2D4912C-D284-014C-8CC8-B2E7F9B22F7E}" type="presOf" srcId="{528042AE-E375-4550-AC82-4CBB13C1B489}" destId="{8CEF9FC6-485F-D74A-9D71-F7FE6101163C}" srcOrd="0" destOrd="0" presId="urn:microsoft.com/office/officeart/2005/8/layout/vList2"/>
    <dgm:cxn modelId="{45050C44-1A95-4C58-840B-069D50FCBA61}" srcId="{C96B182C-5EE2-4092-A635-DECB61C475B9}" destId="{528042AE-E375-4550-AC82-4CBB13C1B489}" srcOrd="1" destOrd="0" parTransId="{D3D6B7B1-D5F3-4EEF-9489-076F749D3CDB}" sibTransId="{9C2C3C24-2A31-4025-8E96-7AC15E15EA14}"/>
    <dgm:cxn modelId="{F3850955-7D1A-2B4E-AAAA-0594C6CF87C3}" type="presOf" srcId="{54CBF6D8-1182-473A-8F54-8FE3EC5A2749}" destId="{2EEEC2FE-A397-534F-8657-969391AE5673}" srcOrd="0" destOrd="0" presId="urn:microsoft.com/office/officeart/2005/8/layout/vList2"/>
    <dgm:cxn modelId="{05682C77-9003-4652-AC99-CB269862EBE0}" srcId="{C96B182C-5EE2-4092-A635-DECB61C475B9}" destId="{54CBF6D8-1182-473A-8F54-8FE3EC5A2749}" srcOrd="3" destOrd="0" parTransId="{8986FFD0-5A8A-4CC4-8B75-298F5ADD11DC}" sibTransId="{18D1E225-22CF-4B77-A1B7-D909F5D91514}"/>
    <dgm:cxn modelId="{CF22507E-78FE-49F5-9FD6-53C9FE2506F7}" srcId="{C96B182C-5EE2-4092-A635-DECB61C475B9}" destId="{31C4BEF5-4BEF-41BC-A879-FA6D6B74C5C3}" srcOrd="4" destOrd="0" parTransId="{E2C5940E-8749-4967-8FF7-38971A9AD4E4}" sibTransId="{59B2D869-2FBE-471E-AD52-5CE58452AC6C}"/>
    <dgm:cxn modelId="{C9328DF3-04A8-C145-ACCE-6C9F6BE784BD}" type="presOf" srcId="{23EF944D-A9F5-4838-999E-F93551462640}" destId="{025C3335-0D3C-D847-8C74-9E86D9F9ADD4}" srcOrd="0" destOrd="0" presId="urn:microsoft.com/office/officeart/2005/8/layout/vList2"/>
    <dgm:cxn modelId="{896C81F4-9876-ED45-97F8-1C332EA3901F}" type="presOf" srcId="{C96B182C-5EE2-4092-A635-DECB61C475B9}" destId="{0EC0E48C-0690-4140-8726-5581967CD8A2}" srcOrd="0" destOrd="0" presId="urn:microsoft.com/office/officeart/2005/8/layout/vList2"/>
    <dgm:cxn modelId="{D4D95EFA-4B09-7D4F-8101-98758CF03D30}" type="presOf" srcId="{31C4BEF5-4BEF-41BC-A879-FA6D6B74C5C3}" destId="{399DCD16-5500-F34F-BF63-0A7392DE34FD}" srcOrd="0" destOrd="0" presId="urn:microsoft.com/office/officeart/2005/8/layout/vList2"/>
    <dgm:cxn modelId="{1451383C-BE4C-5447-9732-983BF67AFDC0}" type="presParOf" srcId="{0EC0E48C-0690-4140-8726-5581967CD8A2}" destId="{025C3335-0D3C-D847-8C74-9E86D9F9ADD4}" srcOrd="0" destOrd="0" presId="urn:microsoft.com/office/officeart/2005/8/layout/vList2"/>
    <dgm:cxn modelId="{59AC59AB-5D88-D642-BEC6-F3AE5A10D777}" type="presParOf" srcId="{0EC0E48C-0690-4140-8726-5581967CD8A2}" destId="{4DC47098-D6C4-5E49-87D5-5D38465ACACB}" srcOrd="1" destOrd="0" presId="urn:microsoft.com/office/officeart/2005/8/layout/vList2"/>
    <dgm:cxn modelId="{7DB87CAE-8458-9842-9B58-F99F74CA72F3}" type="presParOf" srcId="{0EC0E48C-0690-4140-8726-5581967CD8A2}" destId="{8CEF9FC6-485F-D74A-9D71-F7FE6101163C}" srcOrd="2" destOrd="0" presId="urn:microsoft.com/office/officeart/2005/8/layout/vList2"/>
    <dgm:cxn modelId="{7C3E72DA-475D-604D-9E4C-07F687170066}" type="presParOf" srcId="{0EC0E48C-0690-4140-8726-5581967CD8A2}" destId="{15289B3F-1593-FE40-B86B-029F7D49F851}" srcOrd="3" destOrd="0" presId="urn:microsoft.com/office/officeart/2005/8/layout/vList2"/>
    <dgm:cxn modelId="{097CBB16-58D7-8142-84BB-2CA55C49F867}" type="presParOf" srcId="{0EC0E48C-0690-4140-8726-5581967CD8A2}" destId="{F3AF2133-F6BC-FE44-8182-23C1C264E3BF}" srcOrd="4" destOrd="0" presId="urn:microsoft.com/office/officeart/2005/8/layout/vList2"/>
    <dgm:cxn modelId="{EBEDB742-1110-B946-AA58-B8E1BD7E4C7D}" type="presParOf" srcId="{0EC0E48C-0690-4140-8726-5581967CD8A2}" destId="{1DDBF820-854E-E246-884E-3D68974B4112}" srcOrd="5" destOrd="0" presId="urn:microsoft.com/office/officeart/2005/8/layout/vList2"/>
    <dgm:cxn modelId="{A7E39EDE-27DC-A741-B73A-B8F0C0EB49CB}" type="presParOf" srcId="{0EC0E48C-0690-4140-8726-5581967CD8A2}" destId="{2EEEC2FE-A397-534F-8657-969391AE5673}" srcOrd="6" destOrd="0" presId="urn:microsoft.com/office/officeart/2005/8/layout/vList2"/>
    <dgm:cxn modelId="{6C65A5AF-77F6-A247-8274-75BDF444DB62}" type="presParOf" srcId="{0EC0E48C-0690-4140-8726-5581967CD8A2}" destId="{35735C71-C7CE-B942-AF8B-D5A888136DCC}" srcOrd="7" destOrd="0" presId="urn:microsoft.com/office/officeart/2005/8/layout/vList2"/>
    <dgm:cxn modelId="{D3590C83-C393-874E-812B-7D8F04FBC0E0}" type="presParOf" srcId="{0EC0E48C-0690-4140-8726-5581967CD8A2}" destId="{399DCD16-5500-F34F-BF63-0A7392DE34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F5A661-C1FD-4431-82BC-C4D21E76C321}"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14EE107E-0BEC-4A88-84BA-51BDAE2BE93E}">
      <dgm:prSet/>
      <dgm:spPr/>
      <dgm:t>
        <a:bodyPr/>
        <a:lstStyle/>
        <a:p>
          <a:r>
            <a:rPr lang="en-IN"/>
            <a:t>SON Algorithm:  Repeatedly read small subsets of the baskets into main memory and run an in memory algorithm to find all frequent itemsets </a:t>
          </a:r>
          <a:endParaRPr lang="en-US"/>
        </a:p>
      </dgm:t>
    </dgm:pt>
    <dgm:pt modelId="{9CFB7DC3-C2E6-429C-825D-AF41DC177390}" type="parTrans" cxnId="{27303E05-1EF2-4403-B2FC-5AA40EE66561}">
      <dgm:prSet/>
      <dgm:spPr/>
      <dgm:t>
        <a:bodyPr/>
        <a:lstStyle/>
        <a:p>
          <a:endParaRPr lang="en-US"/>
        </a:p>
      </dgm:t>
    </dgm:pt>
    <dgm:pt modelId="{FBB8169E-7929-4F1E-8E4B-A92CE12BAC41}" type="sibTrans" cxnId="{27303E05-1EF2-4403-B2FC-5AA40EE66561}">
      <dgm:prSet/>
      <dgm:spPr/>
      <dgm:t>
        <a:bodyPr/>
        <a:lstStyle/>
        <a:p>
          <a:endParaRPr lang="en-US"/>
        </a:p>
      </dgm:t>
    </dgm:pt>
    <dgm:pt modelId="{0962CB50-CECB-40EC-9D90-C6C8DB0F03F7}">
      <dgm:prSet/>
      <dgm:spPr/>
      <dgm:t>
        <a:bodyPr/>
        <a:lstStyle/>
        <a:p>
          <a:r>
            <a:rPr lang="en-IN"/>
            <a:t>The first pass of the SON Algorithm performs the Simple algorithm on subsets that compose partitions of the dataset.</a:t>
          </a:r>
          <a:endParaRPr lang="en-US"/>
        </a:p>
      </dgm:t>
    </dgm:pt>
    <dgm:pt modelId="{29E3554C-4171-41B6-99E4-D7B5CD927EA8}" type="parTrans" cxnId="{1133CD24-56C0-41E0-A7F0-7117AD38D4BC}">
      <dgm:prSet/>
      <dgm:spPr/>
      <dgm:t>
        <a:bodyPr/>
        <a:lstStyle/>
        <a:p>
          <a:endParaRPr lang="en-US"/>
        </a:p>
      </dgm:t>
    </dgm:pt>
    <dgm:pt modelId="{6B37AF17-001C-4E98-B324-77867730BA0C}" type="sibTrans" cxnId="{1133CD24-56C0-41E0-A7F0-7117AD38D4BC}">
      <dgm:prSet/>
      <dgm:spPr/>
      <dgm:t>
        <a:bodyPr/>
        <a:lstStyle/>
        <a:p>
          <a:endParaRPr lang="en-US"/>
        </a:p>
      </dgm:t>
    </dgm:pt>
    <dgm:pt modelId="{A59C7FE8-F221-48F1-B8AF-8D74023E6BCA}">
      <dgm:prSet/>
      <dgm:spPr/>
      <dgm:t>
        <a:bodyPr/>
        <a:lstStyle/>
        <a:p>
          <a:r>
            <a:rPr lang="en-IN"/>
            <a:t>The second pass counts the output from the first pass and determines if an itemset is frequent across all subsets.</a:t>
          </a:r>
          <a:endParaRPr lang="en-US"/>
        </a:p>
      </dgm:t>
    </dgm:pt>
    <dgm:pt modelId="{57E69FA0-B51F-4510-B781-7CA4F6AE6207}" type="parTrans" cxnId="{12162EBD-056B-42ED-B614-DDD09B8BCE6E}">
      <dgm:prSet/>
      <dgm:spPr/>
      <dgm:t>
        <a:bodyPr/>
        <a:lstStyle/>
        <a:p>
          <a:endParaRPr lang="en-US"/>
        </a:p>
      </dgm:t>
    </dgm:pt>
    <dgm:pt modelId="{C013FE5E-4D05-44B3-BD88-4C5706A98A82}" type="sibTrans" cxnId="{12162EBD-056B-42ED-B614-DDD09B8BCE6E}">
      <dgm:prSet/>
      <dgm:spPr/>
      <dgm:t>
        <a:bodyPr/>
        <a:lstStyle/>
        <a:p>
          <a:endParaRPr lang="en-US"/>
        </a:p>
      </dgm:t>
    </dgm:pt>
    <dgm:pt modelId="{E9A884F5-4E42-4B42-8F39-BB71D7734E2C}" type="pres">
      <dgm:prSet presAssocID="{17F5A661-C1FD-4431-82BC-C4D21E76C321}" presName="root" presStyleCnt="0">
        <dgm:presLayoutVars>
          <dgm:dir/>
          <dgm:resizeHandles val="exact"/>
        </dgm:presLayoutVars>
      </dgm:prSet>
      <dgm:spPr/>
    </dgm:pt>
    <dgm:pt modelId="{C74328F9-1B02-44EF-BDEF-C9887562913E}" type="pres">
      <dgm:prSet presAssocID="{14EE107E-0BEC-4A88-84BA-51BDAE2BE93E}" presName="compNode" presStyleCnt="0"/>
      <dgm:spPr/>
    </dgm:pt>
    <dgm:pt modelId="{67FA9B72-DC9D-4C77-A65D-43BA9607D6AC}" type="pres">
      <dgm:prSet presAssocID="{14EE107E-0BEC-4A88-84BA-51BDAE2BE93E}" presName="bgRect" presStyleLbl="bgShp" presStyleIdx="0" presStyleCnt="3"/>
      <dgm:spPr/>
    </dgm:pt>
    <dgm:pt modelId="{34A49100-FB5E-4DB0-8714-F28F07EBF37F}" type="pres">
      <dgm:prSet presAssocID="{14EE107E-0BEC-4A88-84BA-51BDAE2BE9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4805BCF-D105-4DDC-AF71-822AF3B13227}" type="pres">
      <dgm:prSet presAssocID="{14EE107E-0BEC-4A88-84BA-51BDAE2BE93E}" presName="spaceRect" presStyleCnt="0"/>
      <dgm:spPr/>
    </dgm:pt>
    <dgm:pt modelId="{DFEF7AF6-C8BE-4C28-A1AC-A1653C37BE7D}" type="pres">
      <dgm:prSet presAssocID="{14EE107E-0BEC-4A88-84BA-51BDAE2BE93E}" presName="parTx" presStyleLbl="revTx" presStyleIdx="0" presStyleCnt="3">
        <dgm:presLayoutVars>
          <dgm:chMax val="0"/>
          <dgm:chPref val="0"/>
        </dgm:presLayoutVars>
      </dgm:prSet>
      <dgm:spPr/>
    </dgm:pt>
    <dgm:pt modelId="{5F4A944A-2C08-4FAF-BCF8-BF8EB63B7B26}" type="pres">
      <dgm:prSet presAssocID="{FBB8169E-7929-4F1E-8E4B-A92CE12BAC41}" presName="sibTrans" presStyleCnt="0"/>
      <dgm:spPr/>
    </dgm:pt>
    <dgm:pt modelId="{07087A12-1A2A-4456-B2BD-14897F1E3199}" type="pres">
      <dgm:prSet presAssocID="{0962CB50-CECB-40EC-9D90-C6C8DB0F03F7}" presName="compNode" presStyleCnt="0"/>
      <dgm:spPr/>
    </dgm:pt>
    <dgm:pt modelId="{F0FBFDD8-5D3F-4DF4-8D25-1296B1DBA465}" type="pres">
      <dgm:prSet presAssocID="{0962CB50-CECB-40EC-9D90-C6C8DB0F03F7}" presName="bgRect" presStyleLbl="bgShp" presStyleIdx="1" presStyleCnt="3"/>
      <dgm:spPr/>
    </dgm:pt>
    <dgm:pt modelId="{2CDCCFB7-EF7C-4590-BB58-D2E4E2D60070}" type="pres">
      <dgm:prSet presAssocID="{0962CB50-CECB-40EC-9D90-C6C8DB0F03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2252D8A-F54E-431D-9FB1-D4DF0CBF18CD}" type="pres">
      <dgm:prSet presAssocID="{0962CB50-CECB-40EC-9D90-C6C8DB0F03F7}" presName="spaceRect" presStyleCnt="0"/>
      <dgm:spPr/>
    </dgm:pt>
    <dgm:pt modelId="{ACB5299D-E92E-40E9-A7E1-F22450960F94}" type="pres">
      <dgm:prSet presAssocID="{0962CB50-CECB-40EC-9D90-C6C8DB0F03F7}" presName="parTx" presStyleLbl="revTx" presStyleIdx="1" presStyleCnt="3">
        <dgm:presLayoutVars>
          <dgm:chMax val="0"/>
          <dgm:chPref val="0"/>
        </dgm:presLayoutVars>
      </dgm:prSet>
      <dgm:spPr/>
    </dgm:pt>
    <dgm:pt modelId="{E5DDD969-E89F-4607-81F5-A89969DC6E71}" type="pres">
      <dgm:prSet presAssocID="{6B37AF17-001C-4E98-B324-77867730BA0C}" presName="sibTrans" presStyleCnt="0"/>
      <dgm:spPr/>
    </dgm:pt>
    <dgm:pt modelId="{BB2E911D-533A-4F5F-B47A-2A173B676826}" type="pres">
      <dgm:prSet presAssocID="{A59C7FE8-F221-48F1-B8AF-8D74023E6BCA}" presName="compNode" presStyleCnt="0"/>
      <dgm:spPr/>
    </dgm:pt>
    <dgm:pt modelId="{2F5E2E11-089E-4CF0-A7FB-1FEBADD325FE}" type="pres">
      <dgm:prSet presAssocID="{A59C7FE8-F221-48F1-B8AF-8D74023E6BCA}" presName="bgRect" presStyleLbl="bgShp" presStyleIdx="2" presStyleCnt="3"/>
      <dgm:spPr/>
    </dgm:pt>
    <dgm:pt modelId="{464CEBCC-3AE5-4EC2-9E9D-AFFD7342F106}" type="pres">
      <dgm:prSet presAssocID="{A59C7FE8-F221-48F1-B8AF-8D74023E6B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36B199E8-2E35-4C94-A9B9-9556850BB959}" type="pres">
      <dgm:prSet presAssocID="{A59C7FE8-F221-48F1-B8AF-8D74023E6BCA}" presName="spaceRect" presStyleCnt="0"/>
      <dgm:spPr/>
    </dgm:pt>
    <dgm:pt modelId="{B68C3C66-501E-4BD5-A9B3-A37E099E594D}" type="pres">
      <dgm:prSet presAssocID="{A59C7FE8-F221-48F1-B8AF-8D74023E6BCA}" presName="parTx" presStyleLbl="revTx" presStyleIdx="2" presStyleCnt="3">
        <dgm:presLayoutVars>
          <dgm:chMax val="0"/>
          <dgm:chPref val="0"/>
        </dgm:presLayoutVars>
      </dgm:prSet>
      <dgm:spPr/>
    </dgm:pt>
  </dgm:ptLst>
  <dgm:cxnLst>
    <dgm:cxn modelId="{27303E05-1EF2-4403-B2FC-5AA40EE66561}" srcId="{17F5A661-C1FD-4431-82BC-C4D21E76C321}" destId="{14EE107E-0BEC-4A88-84BA-51BDAE2BE93E}" srcOrd="0" destOrd="0" parTransId="{9CFB7DC3-C2E6-429C-825D-AF41DC177390}" sibTransId="{FBB8169E-7929-4F1E-8E4B-A92CE12BAC41}"/>
    <dgm:cxn modelId="{EBEFAC06-ED3B-458F-A32A-FED57E4299D2}" type="presOf" srcId="{A59C7FE8-F221-48F1-B8AF-8D74023E6BCA}" destId="{B68C3C66-501E-4BD5-A9B3-A37E099E594D}" srcOrd="0" destOrd="0" presId="urn:microsoft.com/office/officeart/2018/2/layout/IconVerticalSolidList"/>
    <dgm:cxn modelId="{1133CD24-56C0-41E0-A7F0-7117AD38D4BC}" srcId="{17F5A661-C1FD-4431-82BC-C4D21E76C321}" destId="{0962CB50-CECB-40EC-9D90-C6C8DB0F03F7}" srcOrd="1" destOrd="0" parTransId="{29E3554C-4171-41B6-99E4-D7B5CD927EA8}" sibTransId="{6B37AF17-001C-4E98-B324-77867730BA0C}"/>
    <dgm:cxn modelId="{FF135478-5C67-47C7-A69E-9497F2087DF0}" type="presOf" srcId="{0962CB50-CECB-40EC-9D90-C6C8DB0F03F7}" destId="{ACB5299D-E92E-40E9-A7E1-F22450960F94}" srcOrd="0" destOrd="0" presId="urn:microsoft.com/office/officeart/2018/2/layout/IconVerticalSolidList"/>
    <dgm:cxn modelId="{4E1E059F-5827-4571-B5C5-415538B72372}" type="presOf" srcId="{17F5A661-C1FD-4431-82BC-C4D21E76C321}" destId="{E9A884F5-4E42-4B42-8F39-BB71D7734E2C}" srcOrd="0" destOrd="0" presId="urn:microsoft.com/office/officeart/2018/2/layout/IconVerticalSolidList"/>
    <dgm:cxn modelId="{12162EBD-056B-42ED-B614-DDD09B8BCE6E}" srcId="{17F5A661-C1FD-4431-82BC-C4D21E76C321}" destId="{A59C7FE8-F221-48F1-B8AF-8D74023E6BCA}" srcOrd="2" destOrd="0" parTransId="{57E69FA0-B51F-4510-B781-7CA4F6AE6207}" sibTransId="{C013FE5E-4D05-44B3-BD88-4C5706A98A82}"/>
    <dgm:cxn modelId="{538315D3-84DB-4C41-B875-B591C49D38D5}" type="presOf" srcId="{14EE107E-0BEC-4A88-84BA-51BDAE2BE93E}" destId="{DFEF7AF6-C8BE-4C28-A1AC-A1653C37BE7D}" srcOrd="0" destOrd="0" presId="urn:microsoft.com/office/officeart/2018/2/layout/IconVerticalSolidList"/>
    <dgm:cxn modelId="{60E1EDAD-2916-4D44-9F18-15CFA7293D99}" type="presParOf" srcId="{E9A884F5-4E42-4B42-8F39-BB71D7734E2C}" destId="{C74328F9-1B02-44EF-BDEF-C9887562913E}" srcOrd="0" destOrd="0" presId="urn:microsoft.com/office/officeart/2018/2/layout/IconVerticalSolidList"/>
    <dgm:cxn modelId="{4BE5BED4-E49D-4335-8B5F-21AEE3841A55}" type="presParOf" srcId="{C74328F9-1B02-44EF-BDEF-C9887562913E}" destId="{67FA9B72-DC9D-4C77-A65D-43BA9607D6AC}" srcOrd="0" destOrd="0" presId="urn:microsoft.com/office/officeart/2018/2/layout/IconVerticalSolidList"/>
    <dgm:cxn modelId="{C77F13C2-0898-468E-8D7C-7A662BC21EA4}" type="presParOf" srcId="{C74328F9-1B02-44EF-BDEF-C9887562913E}" destId="{34A49100-FB5E-4DB0-8714-F28F07EBF37F}" srcOrd="1" destOrd="0" presId="urn:microsoft.com/office/officeart/2018/2/layout/IconVerticalSolidList"/>
    <dgm:cxn modelId="{522C7A2A-2A9A-4648-8095-733F6777BA85}" type="presParOf" srcId="{C74328F9-1B02-44EF-BDEF-C9887562913E}" destId="{44805BCF-D105-4DDC-AF71-822AF3B13227}" srcOrd="2" destOrd="0" presId="urn:microsoft.com/office/officeart/2018/2/layout/IconVerticalSolidList"/>
    <dgm:cxn modelId="{A54A72E0-E5DB-4090-97CB-D8C013870518}" type="presParOf" srcId="{C74328F9-1B02-44EF-BDEF-C9887562913E}" destId="{DFEF7AF6-C8BE-4C28-A1AC-A1653C37BE7D}" srcOrd="3" destOrd="0" presId="urn:microsoft.com/office/officeart/2018/2/layout/IconVerticalSolidList"/>
    <dgm:cxn modelId="{822F0C74-8525-44E3-B1CC-6EC1F1180318}" type="presParOf" srcId="{E9A884F5-4E42-4B42-8F39-BB71D7734E2C}" destId="{5F4A944A-2C08-4FAF-BCF8-BF8EB63B7B26}" srcOrd="1" destOrd="0" presId="urn:microsoft.com/office/officeart/2018/2/layout/IconVerticalSolidList"/>
    <dgm:cxn modelId="{A7AD2DF5-BA19-4CD2-A2A3-33B31D64DA55}" type="presParOf" srcId="{E9A884F5-4E42-4B42-8F39-BB71D7734E2C}" destId="{07087A12-1A2A-4456-B2BD-14897F1E3199}" srcOrd="2" destOrd="0" presId="urn:microsoft.com/office/officeart/2018/2/layout/IconVerticalSolidList"/>
    <dgm:cxn modelId="{A121D020-AA9E-46B6-A56A-7C291357974E}" type="presParOf" srcId="{07087A12-1A2A-4456-B2BD-14897F1E3199}" destId="{F0FBFDD8-5D3F-4DF4-8D25-1296B1DBA465}" srcOrd="0" destOrd="0" presId="urn:microsoft.com/office/officeart/2018/2/layout/IconVerticalSolidList"/>
    <dgm:cxn modelId="{27D4C9AC-050F-4FDA-B4D4-C0BDE2A80576}" type="presParOf" srcId="{07087A12-1A2A-4456-B2BD-14897F1E3199}" destId="{2CDCCFB7-EF7C-4590-BB58-D2E4E2D60070}" srcOrd="1" destOrd="0" presId="urn:microsoft.com/office/officeart/2018/2/layout/IconVerticalSolidList"/>
    <dgm:cxn modelId="{57F91DD6-03A1-4E65-A0FA-AB908930020D}" type="presParOf" srcId="{07087A12-1A2A-4456-B2BD-14897F1E3199}" destId="{82252D8A-F54E-431D-9FB1-D4DF0CBF18CD}" srcOrd="2" destOrd="0" presId="urn:microsoft.com/office/officeart/2018/2/layout/IconVerticalSolidList"/>
    <dgm:cxn modelId="{27BF1F23-89C8-4854-8C82-2737090545B4}" type="presParOf" srcId="{07087A12-1A2A-4456-B2BD-14897F1E3199}" destId="{ACB5299D-E92E-40E9-A7E1-F22450960F94}" srcOrd="3" destOrd="0" presId="urn:microsoft.com/office/officeart/2018/2/layout/IconVerticalSolidList"/>
    <dgm:cxn modelId="{EA567E3A-9175-41D5-9927-39562D64418A}" type="presParOf" srcId="{E9A884F5-4E42-4B42-8F39-BB71D7734E2C}" destId="{E5DDD969-E89F-4607-81F5-A89969DC6E71}" srcOrd="3" destOrd="0" presId="urn:microsoft.com/office/officeart/2018/2/layout/IconVerticalSolidList"/>
    <dgm:cxn modelId="{4732D567-5999-4247-91E2-D3F5BE739D8A}" type="presParOf" srcId="{E9A884F5-4E42-4B42-8F39-BB71D7734E2C}" destId="{BB2E911D-533A-4F5F-B47A-2A173B676826}" srcOrd="4" destOrd="0" presId="urn:microsoft.com/office/officeart/2018/2/layout/IconVerticalSolidList"/>
    <dgm:cxn modelId="{E884AE6F-28BC-4D4B-992C-AFAA0A395AD4}" type="presParOf" srcId="{BB2E911D-533A-4F5F-B47A-2A173B676826}" destId="{2F5E2E11-089E-4CF0-A7FB-1FEBADD325FE}" srcOrd="0" destOrd="0" presId="urn:microsoft.com/office/officeart/2018/2/layout/IconVerticalSolidList"/>
    <dgm:cxn modelId="{31941265-3F90-41F3-8C12-590662DCC3B7}" type="presParOf" srcId="{BB2E911D-533A-4F5F-B47A-2A173B676826}" destId="{464CEBCC-3AE5-4EC2-9E9D-AFFD7342F106}" srcOrd="1" destOrd="0" presId="urn:microsoft.com/office/officeart/2018/2/layout/IconVerticalSolidList"/>
    <dgm:cxn modelId="{7FAF5863-0A30-49E6-9E45-E677C78D36A4}" type="presParOf" srcId="{BB2E911D-533A-4F5F-B47A-2A173B676826}" destId="{36B199E8-2E35-4C94-A9B9-9556850BB959}" srcOrd="2" destOrd="0" presId="urn:microsoft.com/office/officeart/2018/2/layout/IconVerticalSolidList"/>
    <dgm:cxn modelId="{376D6363-3453-4BB3-8A60-4B6A9BACD154}" type="presParOf" srcId="{BB2E911D-533A-4F5F-B47A-2A173B676826}" destId="{B68C3C66-501E-4BD5-A9B3-A37E099E59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1712DD-8363-41DD-AC65-0B2DC96A5E1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C5316A78-B473-4D11-AE06-2D77A4F20AAA}">
      <dgm:prSet/>
      <dgm:spPr/>
      <dgm:t>
        <a:bodyPr/>
        <a:lstStyle/>
        <a:p>
          <a:r>
            <a:rPr lang="en-IN" b="1"/>
            <a:t>FP Growth Algorithm: </a:t>
          </a:r>
          <a:r>
            <a:rPr lang="en-IN"/>
            <a:t>An efficient and scalable method for mining the complete set of frequent patterns by pattern fragment growth, using an extended prefix-tree structure for storing compressed and crucial information about frequent patterns named frequent pattern tree (FP Tree).</a:t>
          </a:r>
          <a:endParaRPr lang="en-US"/>
        </a:p>
      </dgm:t>
    </dgm:pt>
    <dgm:pt modelId="{6F6B9B91-1F7B-4330-9AE3-A826C924E202}" type="parTrans" cxnId="{5C718119-2FE4-4CAA-891C-09A1E3A2D4E4}">
      <dgm:prSet/>
      <dgm:spPr/>
      <dgm:t>
        <a:bodyPr/>
        <a:lstStyle/>
        <a:p>
          <a:endParaRPr lang="en-US"/>
        </a:p>
      </dgm:t>
    </dgm:pt>
    <dgm:pt modelId="{57361C4D-3AD2-4399-90ED-4F97692FBA08}" type="sibTrans" cxnId="{5C718119-2FE4-4CAA-891C-09A1E3A2D4E4}">
      <dgm:prSet/>
      <dgm:spPr/>
      <dgm:t>
        <a:bodyPr/>
        <a:lstStyle/>
        <a:p>
          <a:endParaRPr lang="en-US"/>
        </a:p>
      </dgm:t>
    </dgm:pt>
    <dgm:pt modelId="{15DE6311-CE1A-4181-A2C9-62B1F696D1D7}">
      <dgm:prSet/>
      <dgm:spPr/>
      <dgm:t>
        <a:bodyPr/>
        <a:lstStyle/>
        <a:p>
          <a:r>
            <a:rPr lang="en-IN" b="1"/>
            <a:t>Advantages:</a:t>
          </a:r>
          <a:endParaRPr lang="en-US"/>
        </a:p>
      </dgm:t>
    </dgm:pt>
    <dgm:pt modelId="{3BB48AC3-DD50-49DC-966A-BCBA079763E5}" type="parTrans" cxnId="{9AF84156-A645-400E-9E65-15E273A58C52}">
      <dgm:prSet/>
      <dgm:spPr/>
      <dgm:t>
        <a:bodyPr/>
        <a:lstStyle/>
        <a:p>
          <a:endParaRPr lang="en-US"/>
        </a:p>
      </dgm:t>
    </dgm:pt>
    <dgm:pt modelId="{68DB319E-4FFE-468C-B80E-F312A11E84AA}" type="sibTrans" cxnId="{9AF84156-A645-400E-9E65-15E273A58C52}">
      <dgm:prSet/>
      <dgm:spPr/>
      <dgm:t>
        <a:bodyPr/>
        <a:lstStyle/>
        <a:p>
          <a:endParaRPr lang="en-US"/>
        </a:p>
      </dgm:t>
    </dgm:pt>
    <dgm:pt modelId="{FD2C10C9-D0D0-4FC7-8F28-4DB3E057FDEF}">
      <dgm:prSet/>
      <dgm:spPr/>
      <dgm:t>
        <a:bodyPr/>
        <a:lstStyle/>
        <a:p>
          <a:r>
            <a:rPr lang="en-IN"/>
            <a:t>Only 2 passes over data-set than repeated database scan apriori</a:t>
          </a:r>
          <a:endParaRPr lang="en-US"/>
        </a:p>
      </dgm:t>
    </dgm:pt>
    <dgm:pt modelId="{FFE0D34B-C20A-4C5A-AC5D-1DD0747BF021}" type="parTrans" cxnId="{F4FA3068-AE71-4303-8CAB-14A696C43894}">
      <dgm:prSet/>
      <dgm:spPr/>
      <dgm:t>
        <a:bodyPr/>
        <a:lstStyle/>
        <a:p>
          <a:endParaRPr lang="en-US"/>
        </a:p>
      </dgm:t>
    </dgm:pt>
    <dgm:pt modelId="{FB240885-05CA-4164-8012-64174688D577}" type="sibTrans" cxnId="{F4FA3068-AE71-4303-8CAB-14A696C43894}">
      <dgm:prSet/>
      <dgm:spPr/>
      <dgm:t>
        <a:bodyPr/>
        <a:lstStyle/>
        <a:p>
          <a:endParaRPr lang="en-US"/>
        </a:p>
      </dgm:t>
    </dgm:pt>
    <dgm:pt modelId="{D7C1065B-BCCD-42FB-AC84-6462F502E77E}">
      <dgm:prSet/>
      <dgm:spPr/>
      <dgm:t>
        <a:bodyPr/>
        <a:lstStyle/>
        <a:p>
          <a:r>
            <a:rPr lang="en-IN"/>
            <a:t>Much faster than apriori algorithm</a:t>
          </a:r>
          <a:endParaRPr lang="en-US"/>
        </a:p>
      </dgm:t>
    </dgm:pt>
    <dgm:pt modelId="{21F2156F-6455-4522-87E3-F250CB4FE405}" type="parTrans" cxnId="{B9095948-B060-4249-85F0-4D98BFD376AC}">
      <dgm:prSet/>
      <dgm:spPr/>
      <dgm:t>
        <a:bodyPr/>
        <a:lstStyle/>
        <a:p>
          <a:endParaRPr lang="en-US"/>
        </a:p>
      </dgm:t>
    </dgm:pt>
    <dgm:pt modelId="{2161068A-8D3D-4EB2-B019-8CBF5AA0AD03}" type="sibTrans" cxnId="{B9095948-B060-4249-85F0-4D98BFD376AC}">
      <dgm:prSet/>
      <dgm:spPr/>
      <dgm:t>
        <a:bodyPr/>
        <a:lstStyle/>
        <a:p>
          <a:endParaRPr lang="en-US"/>
        </a:p>
      </dgm:t>
    </dgm:pt>
    <dgm:pt modelId="{966A9021-A8A6-464C-BEA2-A07D08752161}">
      <dgm:prSet/>
      <dgm:spPr/>
      <dgm:t>
        <a:bodyPr/>
        <a:lstStyle/>
        <a:p>
          <a:r>
            <a:rPr lang="en-IN" b="1"/>
            <a:t>Disadvantages:</a:t>
          </a:r>
          <a:endParaRPr lang="en-US"/>
        </a:p>
      </dgm:t>
    </dgm:pt>
    <dgm:pt modelId="{B0DDB57C-8702-44A2-BA74-BC83277ED7D7}" type="parTrans" cxnId="{122B2916-0D91-4BD8-80E0-8AD3D4F45B3D}">
      <dgm:prSet/>
      <dgm:spPr/>
      <dgm:t>
        <a:bodyPr/>
        <a:lstStyle/>
        <a:p>
          <a:endParaRPr lang="en-US"/>
        </a:p>
      </dgm:t>
    </dgm:pt>
    <dgm:pt modelId="{AA879A4F-8D1F-4F99-8D4D-AAD5BD34900B}" type="sibTrans" cxnId="{122B2916-0D91-4BD8-80E0-8AD3D4F45B3D}">
      <dgm:prSet/>
      <dgm:spPr/>
      <dgm:t>
        <a:bodyPr/>
        <a:lstStyle/>
        <a:p>
          <a:endParaRPr lang="en-US"/>
        </a:p>
      </dgm:t>
    </dgm:pt>
    <dgm:pt modelId="{CC1E5E91-6250-444B-8AD4-88774A26B2F8}">
      <dgm:prSet/>
      <dgm:spPr/>
      <dgm:t>
        <a:bodyPr/>
        <a:lstStyle/>
        <a:p>
          <a:r>
            <a:rPr lang="en-IN"/>
            <a:t>FP-Tree may not fit in memory</a:t>
          </a:r>
          <a:endParaRPr lang="en-US"/>
        </a:p>
      </dgm:t>
    </dgm:pt>
    <dgm:pt modelId="{4692A659-1B30-4715-863E-9FB06D909877}" type="parTrans" cxnId="{500CE953-9273-4765-8237-9591106AC674}">
      <dgm:prSet/>
      <dgm:spPr/>
      <dgm:t>
        <a:bodyPr/>
        <a:lstStyle/>
        <a:p>
          <a:endParaRPr lang="en-US"/>
        </a:p>
      </dgm:t>
    </dgm:pt>
    <dgm:pt modelId="{37DFA0E3-3BFA-49A2-BF46-28BEB829F839}" type="sibTrans" cxnId="{500CE953-9273-4765-8237-9591106AC674}">
      <dgm:prSet/>
      <dgm:spPr/>
      <dgm:t>
        <a:bodyPr/>
        <a:lstStyle/>
        <a:p>
          <a:endParaRPr lang="en-US"/>
        </a:p>
      </dgm:t>
    </dgm:pt>
    <dgm:pt modelId="{B2766068-3E4C-4AC4-8A09-D60C46B1950F}">
      <dgm:prSet/>
      <dgm:spPr/>
      <dgm:t>
        <a:bodyPr/>
        <a:lstStyle/>
        <a:p>
          <a:r>
            <a:rPr lang="en-IN"/>
            <a:t>FP-Tree is expensive to build</a:t>
          </a:r>
          <a:endParaRPr lang="en-US"/>
        </a:p>
      </dgm:t>
    </dgm:pt>
    <dgm:pt modelId="{619F7CF5-B521-4A53-8EB0-DBA300B7E61E}" type="parTrans" cxnId="{AB8D2D8D-3F9E-4F0D-9F29-410890B26F27}">
      <dgm:prSet/>
      <dgm:spPr/>
      <dgm:t>
        <a:bodyPr/>
        <a:lstStyle/>
        <a:p>
          <a:endParaRPr lang="en-US"/>
        </a:p>
      </dgm:t>
    </dgm:pt>
    <dgm:pt modelId="{73953CD2-1EC3-47BA-8FCB-220619E01D0E}" type="sibTrans" cxnId="{AB8D2D8D-3F9E-4F0D-9F29-410890B26F27}">
      <dgm:prSet/>
      <dgm:spPr/>
      <dgm:t>
        <a:bodyPr/>
        <a:lstStyle/>
        <a:p>
          <a:endParaRPr lang="en-US"/>
        </a:p>
      </dgm:t>
    </dgm:pt>
    <dgm:pt modelId="{527CE197-40D9-4CD1-AEED-0E1A8F8D8CD2}" type="pres">
      <dgm:prSet presAssocID="{951712DD-8363-41DD-AC65-0B2DC96A5E1A}" presName="root" presStyleCnt="0">
        <dgm:presLayoutVars>
          <dgm:dir/>
          <dgm:resizeHandles val="exact"/>
        </dgm:presLayoutVars>
      </dgm:prSet>
      <dgm:spPr/>
    </dgm:pt>
    <dgm:pt modelId="{1DE0A9C6-B815-4BDC-A6F8-3243A15CF35E}" type="pres">
      <dgm:prSet presAssocID="{C5316A78-B473-4D11-AE06-2D77A4F20AAA}" presName="compNode" presStyleCnt="0"/>
      <dgm:spPr/>
    </dgm:pt>
    <dgm:pt modelId="{57F9299C-BD63-492D-80BC-5CA7D1097964}" type="pres">
      <dgm:prSet presAssocID="{C5316A78-B473-4D11-AE06-2D77A4F20AAA}" presName="bgRect" presStyleLbl="bgShp" presStyleIdx="0" presStyleCnt="3"/>
      <dgm:spPr/>
    </dgm:pt>
    <dgm:pt modelId="{EDF00CA9-7E60-43B6-9375-D847CF08A11C}" type="pres">
      <dgm:prSet presAssocID="{C5316A78-B473-4D11-AE06-2D77A4F20A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E2E5E7F-D598-43EA-8B95-9FF5972734A8}" type="pres">
      <dgm:prSet presAssocID="{C5316A78-B473-4D11-AE06-2D77A4F20AAA}" presName="spaceRect" presStyleCnt="0"/>
      <dgm:spPr/>
    </dgm:pt>
    <dgm:pt modelId="{1CB1EEF1-C832-4AB2-B8E3-7F74B936E673}" type="pres">
      <dgm:prSet presAssocID="{C5316A78-B473-4D11-AE06-2D77A4F20AAA}" presName="parTx" presStyleLbl="revTx" presStyleIdx="0" presStyleCnt="5">
        <dgm:presLayoutVars>
          <dgm:chMax val="0"/>
          <dgm:chPref val="0"/>
        </dgm:presLayoutVars>
      </dgm:prSet>
      <dgm:spPr/>
    </dgm:pt>
    <dgm:pt modelId="{3A18AA07-B2D8-4914-9127-EDA5F86141B3}" type="pres">
      <dgm:prSet presAssocID="{57361C4D-3AD2-4399-90ED-4F97692FBA08}" presName="sibTrans" presStyleCnt="0"/>
      <dgm:spPr/>
    </dgm:pt>
    <dgm:pt modelId="{849FE07C-9383-4910-BE7E-E80DFF370680}" type="pres">
      <dgm:prSet presAssocID="{15DE6311-CE1A-4181-A2C9-62B1F696D1D7}" presName="compNode" presStyleCnt="0"/>
      <dgm:spPr/>
    </dgm:pt>
    <dgm:pt modelId="{42BDF7A9-A149-4E41-85D2-ADE729AE52D5}" type="pres">
      <dgm:prSet presAssocID="{15DE6311-CE1A-4181-A2C9-62B1F696D1D7}" presName="bgRect" presStyleLbl="bgShp" presStyleIdx="1" presStyleCnt="3"/>
      <dgm:spPr/>
    </dgm:pt>
    <dgm:pt modelId="{3A4A177F-EF41-4363-9475-46E53173C57A}" type="pres">
      <dgm:prSet presAssocID="{15DE6311-CE1A-4181-A2C9-62B1F696D1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99909A6-282C-4153-AD46-4FE1332C51D9}" type="pres">
      <dgm:prSet presAssocID="{15DE6311-CE1A-4181-A2C9-62B1F696D1D7}" presName="spaceRect" presStyleCnt="0"/>
      <dgm:spPr/>
    </dgm:pt>
    <dgm:pt modelId="{40D1C7A1-26D8-416F-A8F9-D7853FE60F71}" type="pres">
      <dgm:prSet presAssocID="{15DE6311-CE1A-4181-A2C9-62B1F696D1D7}" presName="parTx" presStyleLbl="revTx" presStyleIdx="1" presStyleCnt="5">
        <dgm:presLayoutVars>
          <dgm:chMax val="0"/>
          <dgm:chPref val="0"/>
        </dgm:presLayoutVars>
      </dgm:prSet>
      <dgm:spPr/>
    </dgm:pt>
    <dgm:pt modelId="{39170EBB-4919-4312-AD33-96BDE3AB4CE9}" type="pres">
      <dgm:prSet presAssocID="{15DE6311-CE1A-4181-A2C9-62B1F696D1D7}" presName="desTx" presStyleLbl="revTx" presStyleIdx="2" presStyleCnt="5">
        <dgm:presLayoutVars/>
      </dgm:prSet>
      <dgm:spPr/>
    </dgm:pt>
    <dgm:pt modelId="{BE8A7B12-54AF-4F85-85D1-D2CD4664B0CD}" type="pres">
      <dgm:prSet presAssocID="{68DB319E-4FFE-468C-B80E-F312A11E84AA}" presName="sibTrans" presStyleCnt="0"/>
      <dgm:spPr/>
    </dgm:pt>
    <dgm:pt modelId="{7DDA710A-8654-4344-93A0-D5327E145BAF}" type="pres">
      <dgm:prSet presAssocID="{966A9021-A8A6-464C-BEA2-A07D08752161}" presName="compNode" presStyleCnt="0"/>
      <dgm:spPr/>
    </dgm:pt>
    <dgm:pt modelId="{18D7788F-5063-4293-9EAC-DD0E34BD5964}" type="pres">
      <dgm:prSet presAssocID="{966A9021-A8A6-464C-BEA2-A07D08752161}" presName="bgRect" presStyleLbl="bgShp" presStyleIdx="2" presStyleCnt="3"/>
      <dgm:spPr/>
    </dgm:pt>
    <dgm:pt modelId="{925E78E3-96B0-42D5-913C-8C93F7F6F15F}" type="pres">
      <dgm:prSet presAssocID="{966A9021-A8A6-464C-BEA2-A07D087521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01345C8C-AFA6-41FB-8182-8BD7D735A07B}" type="pres">
      <dgm:prSet presAssocID="{966A9021-A8A6-464C-BEA2-A07D08752161}" presName="spaceRect" presStyleCnt="0"/>
      <dgm:spPr/>
    </dgm:pt>
    <dgm:pt modelId="{B9077386-9D7A-46AB-86DA-F9732E1FFAA1}" type="pres">
      <dgm:prSet presAssocID="{966A9021-A8A6-464C-BEA2-A07D08752161}" presName="parTx" presStyleLbl="revTx" presStyleIdx="3" presStyleCnt="5">
        <dgm:presLayoutVars>
          <dgm:chMax val="0"/>
          <dgm:chPref val="0"/>
        </dgm:presLayoutVars>
      </dgm:prSet>
      <dgm:spPr/>
    </dgm:pt>
    <dgm:pt modelId="{451572CF-533D-4D43-B6CC-4DD81DC29E72}" type="pres">
      <dgm:prSet presAssocID="{966A9021-A8A6-464C-BEA2-A07D08752161}" presName="desTx" presStyleLbl="revTx" presStyleIdx="4" presStyleCnt="5">
        <dgm:presLayoutVars/>
      </dgm:prSet>
      <dgm:spPr/>
    </dgm:pt>
  </dgm:ptLst>
  <dgm:cxnLst>
    <dgm:cxn modelId="{122B2916-0D91-4BD8-80E0-8AD3D4F45B3D}" srcId="{951712DD-8363-41DD-AC65-0B2DC96A5E1A}" destId="{966A9021-A8A6-464C-BEA2-A07D08752161}" srcOrd="2" destOrd="0" parTransId="{B0DDB57C-8702-44A2-BA74-BC83277ED7D7}" sibTransId="{AA879A4F-8D1F-4F99-8D4D-AAD5BD34900B}"/>
    <dgm:cxn modelId="{5C718119-2FE4-4CAA-891C-09A1E3A2D4E4}" srcId="{951712DD-8363-41DD-AC65-0B2DC96A5E1A}" destId="{C5316A78-B473-4D11-AE06-2D77A4F20AAA}" srcOrd="0" destOrd="0" parTransId="{6F6B9B91-1F7B-4330-9AE3-A826C924E202}" sibTransId="{57361C4D-3AD2-4399-90ED-4F97692FBA08}"/>
    <dgm:cxn modelId="{783C9424-63C7-4D29-A298-8A2DB4E16458}" type="presOf" srcId="{951712DD-8363-41DD-AC65-0B2DC96A5E1A}" destId="{527CE197-40D9-4CD1-AEED-0E1A8F8D8CD2}" srcOrd="0" destOrd="0" presId="urn:microsoft.com/office/officeart/2018/2/layout/IconVerticalSolidList"/>
    <dgm:cxn modelId="{8E8B9B41-80CC-425F-A28C-133037EC7337}" type="presOf" srcId="{D7C1065B-BCCD-42FB-AC84-6462F502E77E}" destId="{39170EBB-4919-4312-AD33-96BDE3AB4CE9}" srcOrd="0" destOrd="1" presId="urn:microsoft.com/office/officeart/2018/2/layout/IconVerticalSolidList"/>
    <dgm:cxn modelId="{B9095948-B060-4249-85F0-4D98BFD376AC}" srcId="{15DE6311-CE1A-4181-A2C9-62B1F696D1D7}" destId="{D7C1065B-BCCD-42FB-AC84-6462F502E77E}" srcOrd="1" destOrd="0" parTransId="{21F2156F-6455-4522-87E3-F250CB4FE405}" sibTransId="{2161068A-8D3D-4EB2-B019-8CBF5AA0AD03}"/>
    <dgm:cxn modelId="{500CE953-9273-4765-8237-9591106AC674}" srcId="{966A9021-A8A6-464C-BEA2-A07D08752161}" destId="{CC1E5E91-6250-444B-8AD4-88774A26B2F8}" srcOrd="0" destOrd="0" parTransId="{4692A659-1B30-4715-863E-9FB06D909877}" sibTransId="{37DFA0E3-3BFA-49A2-BF46-28BEB829F839}"/>
    <dgm:cxn modelId="{9AF84156-A645-400E-9E65-15E273A58C52}" srcId="{951712DD-8363-41DD-AC65-0B2DC96A5E1A}" destId="{15DE6311-CE1A-4181-A2C9-62B1F696D1D7}" srcOrd="1" destOrd="0" parTransId="{3BB48AC3-DD50-49DC-966A-BCBA079763E5}" sibTransId="{68DB319E-4FFE-468C-B80E-F312A11E84AA}"/>
    <dgm:cxn modelId="{F4FA3068-AE71-4303-8CAB-14A696C43894}" srcId="{15DE6311-CE1A-4181-A2C9-62B1F696D1D7}" destId="{FD2C10C9-D0D0-4FC7-8F28-4DB3E057FDEF}" srcOrd="0" destOrd="0" parTransId="{FFE0D34B-C20A-4C5A-AC5D-1DD0747BF021}" sibTransId="{FB240885-05CA-4164-8012-64174688D577}"/>
    <dgm:cxn modelId="{9CDFFE70-015D-422F-B856-52D2632F95A4}" type="presOf" srcId="{966A9021-A8A6-464C-BEA2-A07D08752161}" destId="{B9077386-9D7A-46AB-86DA-F9732E1FFAA1}" srcOrd="0" destOrd="0" presId="urn:microsoft.com/office/officeart/2018/2/layout/IconVerticalSolidList"/>
    <dgm:cxn modelId="{AB8D2D8D-3F9E-4F0D-9F29-410890B26F27}" srcId="{966A9021-A8A6-464C-BEA2-A07D08752161}" destId="{B2766068-3E4C-4AC4-8A09-D60C46B1950F}" srcOrd="1" destOrd="0" parTransId="{619F7CF5-B521-4A53-8EB0-DBA300B7E61E}" sibTransId="{73953CD2-1EC3-47BA-8FCB-220619E01D0E}"/>
    <dgm:cxn modelId="{C9D416C1-84AD-479E-8494-A47B5CA214F0}" type="presOf" srcId="{C5316A78-B473-4D11-AE06-2D77A4F20AAA}" destId="{1CB1EEF1-C832-4AB2-B8E3-7F74B936E673}" srcOrd="0" destOrd="0" presId="urn:microsoft.com/office/officeart/2018/2/layout/IconVerticalSolidList"/>
    <dgm:cxn modelId="{4DE458C6-9FB8-4BC6-940D-3A1F5E462CFB}" type="presOf" srcId="{B2766068-3E4C-4AC4-8A09-D60C46B1950F}" destId="{451572CF-533D-4D43-B6CC-4DD81DC29E72}" srcOrd="0" destOrd="1" presId="urn:microsoft.com/office/officeart/2018/2/layout/IconVerticalSolidList"/>
    <dgm:cxn modelId="{E9A653D3-C14C-424B-B058-F0BBD5F7A489}" type="presOf" srcId="{FD2C10C9-D0D0-4FC7-8F28-4DB3E057FDEF}" destId="{39170EBB-4919-4312-AD33-96BDE3AB4CE9}" srcOrd="0" destOrd="0" presId="urn:microsoft.com/office/officeart/2018/2/layout/IconVerticalSolidList"/>
    <dgm:cxn modelId="{F45430E4-870A-491C-9C7B-808F9EDCA50A}" type="presOf" srcId="{CC1E5E91-6250-444B-8AD4-88774A26B2F8}" destId="{451572CF-533D-4D43-B6CC-4DD81DC29E72}" srcOrd="0" destOrd="0" presId="urn:microsoft.com/office/officeart/2018/2/layout/IconVerticalSolidList"/>
    <dgm:cxn modelId="{FA22ACE9-C81C-4239-A349-C341EEC76C08}" type="presOf" srcId="{15DE6311-CE1A-4181-A2C9-62B1F696D1D7}" destId="{40D1C7A1-26D8-416F-A8F9-D7853FE60F71}" srcOrd="0" destOrd="0" presId="urn:microsoft.com/office/officeart/2018/2/layout/IconVerticalSolidList"/>
    <dgm:cxn modelId="{32329577-A0E9-4C91-88C0-18CF8FE0E868}" type="presParOf" srcId="{527CE197-40D9-4CD1-AEED-0E1A8F8D8CD2}" destId="{1DE0A9C6-B815-4BDC-A6F8-3243A15CF35E}" srcOrd="0" destOrd="0" presId="urn:microsoft.com/office/officeart/2018/2/layout/IconVerticalSolidList"/>
    <dgm:cxn modelId="{1ADC7DB6-82A1-461E-B18E-B0FEC3D5FA73}" type="presParOf" srcId="{1DE0A9C6-B815-4BDC-A6F8-3243A15CF35E}" destId="{57F9299C-BD63-492D-80BC-5CA7D1097964}" srcOrd="0" destOrd="0" presId="urn:microsoft.com/office/officeart/2018/2/layout/IconVerticalSolidList"/>
    <dgm:cxn modelId="{5AD65E21-F898-4B7A-BCC9-D91261AC53A2}" type="presParOf" srcId="{1DE0A9C6-B815-4BDC-A6F8-3243A15CF35E}" destId="{EDF00CA9-7E60-43B6-9375-D847CF08A11C}" srcOrd="1" destOrd="0" presId="urn:microsoft.com/office/officeart/2018/2/layout/IconVerticalSolidList"/>
    <dgm:cxn modelId="{3E03552D-1EB4-4A5D-8971-6B21ADFFF700}" type="presParOf" srcId="{1DE0A9C6-B815-4BDC-A6F8-3243A15CF35E}" destId="{8E2E5E7F-D598-43EA-8B95-9FF5972734A8}" srcOrd="2" destOrd="0" presId="urn:microsoft.com/office/officeart/2018/2/layout/IconVerticalSolidList"/>
    <dgm:cxn modelId="{1C42336A-BC5D-4502-B44A-BE953C73CA14}" type="presParOf" srcId="{1DE0A9C6-B815-4BDC-A6F8-3243A15CF35E}" destId="{1CB1EEF1-C832-4AB2-B8E3-7F74B936E673}" srcOrd="3" destOrd="0" presId="urn:microsoft.com/office/officeart/2018/2/layout/IconVerticalSolidList"/>
    <dgm:cxn modelId="{A94EE69B-6BF3-4884-B03B-C2CB7514A361}" type="presParOf" srcId="{527CE197-40D9-4CD1-AEED-0E1A8F8D8CD2}" destId="{3A18AA07-B2D8-4914-9127-EDA5F86141B3}" srcOrd="1" destOrd="0" presId="urn:microsoft.com/office/officeart/2018/2/layout/IconVerticalSolidList"/>
    <dgm:cxn modelId="{7989D5F5-677D-48E3-AC6C-E304AE5830E0}" type="presParOf" srcId="{527CE197-40D9-4CD1-AEED-0E1A8F8D8CD2}" destId="{849FE07C-9383-4910-BE7E-E80DFF370680}" srcOrd="2" destOrd="0" presId="urn:microsoft.com/office/officeart/2018/2/layout/IconVerticalSolidList"/>
    <dgm:cxn modelId="{8F6C8DB7-5A15-4421-8525-86F4F4552A4A}" type="presParOf" srcId="{849FE07C-9383-4910-BE7E-E80DFF370680}" destId="{42BDF7A9-A149-4E41-85D2-ADE729AE52D5}" srcOrd="0" destOrd="0" presId="urn:microsoft.com/office/officeart/2018/2/layout/IconVerticalSolidList"/>
    <dgm:cxn modelId="{8D4B72AE-EA21-4630-8C26-681E14CE4865}" type="presParOf" srcId="{849FE07C-9383-4910-BE7E-E80DFF370680}" destId="{3A4A177F-EF41-4363-9475-46E53173C57A}" srcOrd="1" destOrd="0" presId="urn:microsoft.com/office/officeart/2018/2/layout/IconVerticalSolidList"/>
    <dgm:cxn modelId="{5A6B4C5F-8AF1-467D-980C-A5A79D92E371}" type="presParOf" srcId="{849FE07C-9383-4910-BE7E-E80DFF370680}" destId="{999909A6-282C-4153-AD46-4FE1332C51D9}" srcOrd="2" destOrd="0" presId="urn:microsoft.com/office/officeart/2018/2/layout/IconVerticalSolidList"/>
    <dgm:cxn modelId="{A45013E5-5616-4E68-9A16-0C4D12FF8C9D}" type="presParOf" srcId="{849FE07C-9383-4910-BE7E-E80DFF370680}" destId="{40D1C7A1-26D8-416F-A8F9-D7853FE60F71}" srcOrd="3" destOrd="0" presId="urn:microsoft.com/office/officeart/2018/2/layout/IconVerticalSolidList"/>
    <dgm:cxn modelId="{68D405F8-653B-4E23-B87E-F0270D487D53}" type="presParOf" srcId="{849FE07C-9383-4910-BE7E-E80DFF370680}" destId="{39170EBB-4919-4312-AD33-96BDE3AB4CE9}" srcOrd="4" destOrd="0" presId="urn:microsoft.com/office/officeart/2018/2/layout/IconVerticalSolidList"/>
    <dgm:cxn modelId="{7D9237D9-E190-460F-99C1-B3FB35B1F10F}" type="presParOf" srcId="{527CE197-40D9-4CD1-AEED-0E1A8F8D8CD2}" destId="{BE8A7B12-54AF-4F85-85D1-D2CD4664B0CD}" srcOrd="3" destOrd="0" presId="urn:microsoft.com/office/officeart/2018/2/layout/IconVerticalSolidList"/>
    <dgm:cxn modelId="{4FF87D08-12C4-40D4-8AA6-2057BB883E3D}" type="presParOf" srcId="{527CE197-40D9-4CD1-AEED-0E1A8F8D8CD2}" destId="{7DDA710A-8654-4344-93A0-D5327E145BAF}" srcOrd="4" destOrd="0" presId="urn:microsoft.com/office/officeart/2018/2/layout/IconVerticalSolidList"/>
    <dgm:cxn modelId="{CF72F227-5E81-4E01-B4BD-398B683428D5}" type="presParOf" srcId="{7DDA710A-8654-4344-93A0-D5327E145BAF}" destId="{18D7788F-5063-4293-9EAC-DD0E34BD5964}" srcOrd="0" destOrd="0" presId="urn:microsoft.com/office/officeart/2018/2/layout/IconVerticalSolidList"/>
    <dgm:cxn modelId="{7E8D18B3-8619-4F4C-B918-3F648D02A6F0}" type="presParOf" srcId="{7DDA710A-8654-4344-93A0-D5327E145BAF}" destId="{925E78E3-96B0-42D5-913C-8C93F7F6F15F}" srcOrd="1" destOrd="0" presId="urn:microsoft.com/office/officeart/2018/2/layout/IconVerticalSolidList"/>
    <dgm:cxn modelId="{FD3F418D-A871-4799-8362-8087454FDCF9}" type="presParOf" srcId="{7DDA710A-8654-4344-93A0-D5327E145BAF}" destId="{01345C8C-AFA6-41FB-8182-8BD7D735A07B}" srcOrd="2" destOrd="0" presId="urn:microsoft.com/office/officeart/2018/2/layout/IconVerticalSolidList"/>
    <dgm:cxn modelId="{8599F8BE-200F-4C82-802C-5D4BE2264BD9}" type="presParOf" srcId="{7DDA710A-8654-4344-93A0-D5327E145BAF}" destId="{B9077386-9D7A-46AB-86DA-F9732E1FFAA1}" srcOrd="3" destOrd="0" presId="urn:microsoft.com/office/officeart/2018/2/layout/IconVerticalSolidList"/>
    <dgm:cxn modelId="{AD81F6F4-AEDE-413D-B33D-1C65AEEB4A47}" type="presParOf" srcId="{7DDA710A-8654-4344-93A0-D5327E145BAF}" destId="{451572CF-533D-4D43-B6CC-4DD81DC29E7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7CDCE1-507C-4F31-BEE4-8611FF50EC6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B92EFBA-4CC0-4BBC-BA00-E3CF4B735095}">
      <dgm:prSet/>
      <dgm:spPr/>
      <dgm:t>
        <a:bodyPr/>
        <a:lstStyle/>
        <a:p>
          <a:r>
            <a:rPr lang="en-IN" b="1"/>
            <a:t>Store Layout:</a:t>
          </a:r>
          <a:r>
            <a:rPr lang="en-IN"/>
            <a:t>  Organize or set up your store according to market basket analysis in order to increase revenue. The products are placed near each other so that the customer notice and take a decision to buy them.</a:t>
          </a:r>
          <a:endParaRPr lang="en-US"/>
        </a:p>
      </dgm:t>
    </dgm:pt>
    <dgm:pt modelId="{43444C69-B9E5-4724-B2EC-12B3EAD89E82}" type="parTrans" cxnId="{9DBC4844-96EA-4211-8B29-48218B88FB15}">
      <dgm:prSet/>
      <dgm:spPr/>
      <dgm:t>
        <a:bodyPr/>
        <a:lstStyle/>
        <a:p>
          <a:endParaRPr lang="en-US"/>
        </a:p>
      </dgm:t>
    </dgm:pt>
    <dgm:pt modelId="{C71385D6-3F2A-4AF8-8F87-C760A58C2AD5}" type="sibTrans" cxnId="{9DBC4844-96EA-4211-8B29-48218B88FB15}">
      <dgm:prSet/>
      <dgm:spPr/>
      <dgm:t>
        <a:bodyPr/>
        <a:lstStyle/>
        <a:p>
          <a:endParaRPr lang="en-US"/>
        </a:p>
      </dgm:t>
    </dgm:pt>
    <dgm:pt modelId="{8652BDAB-EF56-4E52-8308-751E560EF95C}">
      <dgm:prSet/>
      <dgm:spPr/>
      <dgm:t>
        <a:bodyPr/>
        <a:lstStyle/>
        <a:p>
          <a:r>
            <a:rPr lang="en-IN" b="1"/>
            <a:t>Marketing Messages: </a:t>
          </a:r>
          <a:r>
            <a:rPr lang="en-IN"/>
            <a:t>Market basket analysis increase the efficiency of marketing messages, With the help of market business analysis data, you can give relevant suggestions to your customer.</a:t>
          </a:r>
          <a:endParaRPr lang="en-US"/>
        </a:p>
      </dgm:t>
    </dgm:pt>
    <dgm:pt modelId="{4D12389C-0DCE-4DA0-824B-FBD1E1D7E741}" type="parTrans" cxnId="{E6641F64-C3A9-4F8F-89CE-2751696A5673}">
      <dgm:prSet/>
      <dgm:spPr/>
      <dgm:t>
        <a:bodyPr/>
        <a:lstStyle/>
        <a:p>
          <a:endParaRPr lang="en-US"/>
        </a:p>
      </dgm:t>
    </dgm:pt>
    <dgm:pt modelId="{705760E8-904E-4E94-8957-423679E933E7}" type="sibTrans" cxnId="{E6641F64-C3A9-4F8F-89CE-2751696A5673}">
      <dgm:prSet/>
      <dgm:spPr/>
      <dgm:t>
        <a:bodyPr/>
        <a:lstStyle/>
        <a:p>
          <a:endParaRPr lang="en-US"/>
        </a:p>
      </dgm:t>
    </dgm:pt>
    <dgm:pt modelId="{16D7F555-2C36-40EE-B72B-406BE024FCCC}">
      <dgm:prSet/>
      <dgm:spPr/>
      <dgm:t>
        <a:bodyPr/>
        <a:lstStyle/>
        <a:p>
          <a:r>
            <a:rPr lang="en-IN" b="1"/>
            <a:t>Recommendation Engines : </a:t>
          </a:r>
          <a:r>
            <a:rPr lang="en-IN"/>
            <a:t> Market basket analysis is the base for creating recommendation engines.  A recommendation engine is a software that analyzes identifies and recommends content to users in which they are interested.</a:t>
          </a:r>
          <a:endParaRPr lang="en-US"/>
        </a:p>
      </dgm:t>
    </dgm:pt>
    <dgm:pt modelId="{8D1E0CFE-3DDC-4243-BD47-0B223F1A0EDC}" type="parTrans" cxnId="{1E854AE7-5CB2-4F04-A92F-51B1849AE81B}">
      <dgm:prSet/>
      <dgm:spPr/>
      <dgm:t>
        <a:bodyPr/>
        <a:lstStyle/>
        <a:p>
          <a:endParaRPr lang="en-US"/>
        </a:p>
      </dgm:t>
    </dgm:pt>
    <dgm:pt modelId="{0975C12C-7A32-4C18-A058-7CD66E057951}" type="sibTrans" cxnId="{1E854AE7-5CB2-4F04-A92F-51B1849AE81B}">
      <dgm:prSet/>
      <dgm:spPr/>
      <dgm:t>
        <a:bodyPr/>
        <a:lstStyle/>
        <a:p>
          <a:endParaRPr lang="en-US"/>
        </a:p>
      </dgm:t>
    </dgm:pt>
    <dgm:pt modelId="{DC560641-A364-43A8-99DE-17B0D68C2280}" type="pres">
      <dgm:prSet presAssocID="{BC7CDCE1-507C-4F31-BEE4-8611FF50EC69}" presName="root" presStyleCnt="0">
        <dgm:presLayoutVars>
          <dgm:dir/>
          <dgm:resizeHandles val="exact"/>
        </dgm:presLayoutVars>
      </dgm:prSet>
      <dgm:spPr/>
    </dgm:pt>
    <dgm:pt modelId="{F429BD26-626A-4588-9CFB-3AB8ADFDD0EA}" type="pres">
      <dgm:prSet presAssocID="{9B92EFBA-4CC0-4BBC-BA00-E3CF4B735095}" presName="compNode" presStyleCnt="0"/>
      <dgm:spPr/>
    </dgm:pt>
    <dgm:pt modelId="{9203EF26-A782-4E65-BBE4-49C921D24104}" type="pres">
      <dgm:prSet presAssocID="{9B92EFBA-4CC0-4BBC-BA00-E3CF4B735095}" presName="bgRect" presStyleLbl="bgShp" presStyleIdx="0" presStyleCnt="3"/>
      <dgm:spPr/>
    </dgm:pt>
    <dgm:pt modelId="{C7A10CB0-6A4B-4D02-9396-22C0031A483E}" type="pres">
      <dgm:prSet presAssocID="{9B92EFBA-4CC0-4BBC-BA00-E3CF4B7350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0C86585-358B-400E-A210-AFC7BAA91837}" type="pres">
      <dgm:prSet presAssocID="{9B92EFBA-4CC0-4BBC-BA00-E3CF4B735095}" presName="spaceRect" presStyleCnt="0"/>
      <dgm:spPr/>
    </dgm:pt>
    <dgm:pt modelId="{E2CB9EA1-6615-454A-B3B2-741225F053BC}" type="pres">
      <dgm:prSet presAssocID="{9B92EFBA-4CC0-4BBC-BA00-E3CF4B735095}" presName="parTx" presStyleLbl="revTx" presStyleIdx="0" presStyleCnt="3">
        <dgm:presLayoutVars>
          <dgm:chMax val="0"/>
          <dgm:chPref val="0"/>
        </dgm:presLayoutVars>
      </dgm:prSet>
      <dgm:spPr/>
    </dgm:pt>
    <dgm:pt modelId="{A1F97402-207D-4CF5-8A11-42205FB20AD2}" type="pres">
      <dgm:prSet presAssocID="{C71385D6-3F2A-4AF8-8F87-C760A58C2AD5}" presName="sibTrans" presStyleCnt="0"/>
      <dgm:spPr/>
    </dgm:pt>
    <dgm:pt modelId="{F4BDBA30-263F-4E00-914E-C1494B98265F}" type="pres">
      <dgm:prSet presAssocID="{8652BDAB-EF56-4E52-8308-751E560EF95C}" presName="compNode" presStyleCnt="0"/>
      <dgm:spPr/>
    </dgm:pt>
    <dgm:pt modelId="{65E5EBC0-F006-4A7A-9679-77D7CAA9BFC7}" type="pres">
      <dgm:prSet presAssocID="{8652BDAB-EF56-4E52-8308-751E560EF95C}" presName="bgRect" presStyleLbl="bgShp" presStyleIdx="1" presStyleCnt="3"/>
      <dgm:spPr/>
    </dgm:pt>
    <dgm:pt modelId="{486A9F35-431F-47F5-9FD2-4D349B2EEB8E}" type="pres">
      <dgm:prSet presAssocID="{8652BDAB-EF56-4E52-8308-751E560EF9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F5BD8A8-5118-4183-8077-9FCA3BC9B61E}" type="pres">
      <dgm:prSet presAssocID="{8652BDAB-EF56-4E52-8308-751E560EF95C}" presName="spaceRect" presStyleCnt="0"/>
      <dgm:spPr/>
    </dgm:pt>
    <dgm:pt modelId="{1C4351D4-3B97-4F5D-BAA6-C05B0AC25054}" type="pres">
      <dgm:prSet presAssocID="{8652BDAB-EF56-4E52-8308-751E560EF95C}" presName="parTx" presStyleLbl="revTx" presStyleIdx="1" presStyleCnt="3">
        <dgm:presLayoutVars>
          <dgm:chMax val="0"/>
          <dgm:chPref val="0"/>
        </dgm:presLayoutVars>
      </dgm:prSet>
      <dgm:spPr/>
    </dgm:pt>
    <dgm:pt modelId="{0F847C05-03EA-4FBE-B5D8-E8A6D886DDC7}" type="pres">
      <dgm:prSet presAssocID="{705760E8-904E-4E94-8957-423679E933E7}" presName="sibTrans" presStyleCnt="0"/>
      <dgm:spPr/>
    </dgm:pt>
    <dgm:pt modelId="{0F4F80D0-2394-4E7D-B6C7-DB2BAA61DC67}" type="pres">
      <dgm:prSet presAssocID="{16D7F555-2C36-40EE-B72B-406BE024FCCC}" presName="compNode" presStyleCnt="0"/>
      <dgm:spPr/>
    </dgm:pt>
    <dgm:pt modelId="{16825660-882D-4AF8-98E2-19BD337A6617}" type="pres">
      <dgm:prSet presAssocID="{16D7F555-2C36-40EE-B72B-406BE024FCCC}" presName="bgRect" presStyleLbl="bgShp" presStyleIdx="2" presStyleCnt="3"/>
      <dgm:spPr/>
    </dgm:pt>
    <dgm:pt modelId="{D1EA1A0F-6190-4A98-9677-7C779DB37AF5}" type="pres">
      <dgm:prSet presAssocID="{16D7F555-2C36-40EE-B72B-406BE024FC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6BD2FA0-05EE-4096-8D92-DD41C7D2C989}" type="pres">
      <dgm:prSet presAssocID="{16D7F555-2C36-40EE-B72B-406BE024FCCC}" presName="spaceRect" presStyleCnt="0"/>
      <dgm:spPr/>
    </dgm:pt>
    <dgm:pt modelId="{D2E72FB2-A17A-45A3-8233-1A7B723EDC4C}" type="pres">
      <dgm:prSet presAssocID="{16D7F555-2C36-40EE-B72B-406BE024FCCC}" presName="parTx" presStyleLbl="revTx" presStyleIdx="2" presStyleCnt="3">
        <dgm:presLayoutVars>
          <dgm:chMax val="0"/>
          <dgm:chPref val="0"/>
        </dgm:presLayoutVars>
      </dgm:prSet>
      <dgm:spPr/>
    </dgm:pt>
  </dgm:ptLst>
  <dgm:cxnLst>
    <dgm:cxn modelId="{F6149619-B363-482E-B75D-29F2E04E354E}" type="presOf" srcId="{16D7F555-2C36-40EE-B72B-406BE024FCCC}" destId="{D2E72FB2-A17A-45A3-8233-1A7B723EDC4C}" srcOrd="0" destOrd="0" presId="urn:microsoft.com/office/officeart/2018/2/layout/IconVerticalSolidList"/>
    <dgm:cxn modelId="{9DBC4844-96EA-4211-8B29-48218B88FB15}" srcId="{BC7CDCE1-507C-4F31-BEE4-8611FF50EC69}" destId="{9B92EFBA-4CC0-4BBC-BA00-E3CF4B735095}" srcOrd="0" destOrd="0" parTransId="{43444C69-B9E5-4724-B2EC-12B3EAD89E82}" sibTransId="{C71385D6-3F2A-4AF8-8F87-C760A58C2AD5}"/>
    <dgm:cxn modelId="{E6641F64-C3A9-4F8F-89CE-2751696A5673}" srcId="{BC7CDCE1-507C-4F31-BEE4-8611FF50EC69}" destId="{8652BDAB-EF56-4E52-8308-751E560EF95C}" srcOrd="1" destOrd="0" parTransId="{4D12389C-0DCE-4DA0-824B-FBD1E1D7E741}" sibTransId="{705760E8-904E-4E94-8957-423679E933E7}"/>
    <dgm:cxn modelId="{A97A86CB-B2BC-4AE1-A8D2-E1623581D2F7}" type="presOf" srcId="{BC7CDCE1-507C-4F31-BEE4-8611FF50EC69}" destId="{DC560641-A364-43A8-99DE-17B0D68C2280}" srcOrd="0" destOrd="0" presId="urn:microsoft.com/office/officeart/2018/2/layout/IconVerticalSolidList"/>
    <dgm:cxn modelId="{C764BEE0-F3E7-45D0-AB3B-304A5572F4D1}" type="presOf" srcId="{8652BDAB-EF56-4E52-8308-751E560EF95C}" destId="{1C4351D4-3B97-4F5D-BAA6-C05B0AC25054}" srcOrd="0" destOrd="0" presId="urn:microsoft.com/office/officeart/2018/2/layout/IconVerticalSolidList"/>
    <dgm:cxn modelId="{1E854AE7-5CB2-4F04-A92F-51B1849AE81B}" srcId="{BC7CDCE1-507C-4F31-BEE4-8611FF50EC69}" destId="{16D7F555-2C36-40EE-B72B-406BE024FCCC}" srcOrd="2" destOrd="0" parTransId="{8D1E0CFE-3DDC-4243-BD47-0B223F1A0EDC}" sibTransId="{0975C12C-7A32-4C18-A058-7CD66E057951}"/>
    <dgm:cxn modelId="{36C3FCEF-4C36-409B-8798-5DC3AF76C667}" type="presOf" srcId="{9B92EFBA-4CC0-4BBC-BA00-E3CF4B735095}" destId="{E2CB9EA1-6615-454A-B3B2-741225F053BC}" srcOrd="0" destOrd="0" presId="urn:microsoft.com/office/officeart/2018/2/layout/IconVerticalSolidList"/>
    <dgm:cxn modelId="{F9CD5BD4-0652-4589-8C95-678E0461192C}" type="presParOf" srcId="{DC560641-A364-43A8-99DE-17B0D68C2280}" destId="{F429BD26-626A-4588-9CFB-3AB8ADFDD0EA}" srcOrd="0" destOrd="0" presId="urn:microsoft.com/office/officeart/2018/2/layout/IconVerticalSolidList"/>
    <dgm:cxn modelId="{722DA9BA-131A-4A72-BC36-68B91DEA6E08}" type="presParOf" srcId="{F429BD26-626A-4588-9CFB-3AB8ADFDD0EA}" destId="{9203EF26-A782-4E65-BBE4-49C921D24104}" srcOrd="0" destOrd="0" presId="urn:microsoft.com/office/officeart/2018/2/layout/IconVerticalSolidList"/>
    <dgm:cxn modelId="{90F788E6-3A25-48B7-8227-419C9738A9CA}" type="presParOf" srcId="{F429BD26-626A-4588-9CFB-3AB8ADFDD0EA}" destId="{C7A10CB0-6A4B-4D02-9396-22C0031A483E}" srcOrd="1" destOrd="0" presId="urn:microsoft.com/office/officeart/2018/2/layout/IconVerticalSolidList"/>
    <dgm:cxn modelId="{F57FE4B5-4A88-495D-B8D2-B8D442CF70CE}" type="presParOf" srcId="{F429BD26-626A-4588-9CFB-3AB8ADFDD0EA}" destId="{D0C86585-358B-400E-A210-AFC7BAA91837}" srcOrd="2" destOrd="0" presId="urn:microsoft.com/office/officeart/2018/2/layout/IconVerticalSolidList"/>
    <dgm:cxn modelId="{674D169E-DF12-4E36-A4BF-FA399C433686}" type="presParOf" srcId="{F429BD26-626A-4588-9CFB-3AB8ADFDD0EA}" destId="{E2CB9EA1-6615-454A-B3B2-741225F053BC}" srcOrd="3" destOrd="0" presId="urn:microsoft.com/office/officeart/2018/2/layout/IconVerticalSolidList"/>
    <dgm:cxn modelId="{02B8B8D9-21C4-481F-8AAB-A26E8DC6C223}" type="presParOf" srcId="{DC560641-A364-43A8-99DE-17B0D68C2280}" destId="{A1F97402-207D-4CF5-8A11-42205FB20AD2}" srcOrd="1" destOrd="0" presId="urn:microsoft.com/office/officeart/2018/2/layout/IconVerticalSolidList"/>
    <dgm:cxn modelId="{71197FD2-0697-4874-B895-666CBE07EE59}" type="presParOf" srcId="{DC560641-A364-43A8-99DE-17B0D68C2280}" destId="{F4BDBA30-263F-4E00-914E-C1494B98265F}" srcOrd="2" destOrd="0" presId="urn:microsoft.com/office/officeart/2018/2/layout/IconVerticalSolidList"/>
    <dgm:cxn modelId="{B5E459FC-EE94-4F75-A4F1-ED264E8F72F8}" type="presParOf" srcId="{F4BDBA30-263F-4E00-914E-C1494B98265F}" destId="{65E5EBC0-F006-4A7A-9679-77D7CAA9BFC7}" srcOrd="0" destOrd="0" presId="urn:microsoft.com/office/officeart/2018/2/layout/IconVerticalSolidList"/>
    <dgm:cxn modelId="{A71AF8B1-1620-4F9C-93A4-CF549F26F283}" type="presParOf" srcId="{F4BDBA30-263F-4E00-914E-C1494B98265F}" destId="{486A9F35-431F-47F5-9FD2-4D349B2EEB8E}" srcOrd="1" destOrd="0" presId="urn:microsoft.com/office/officeart/2018/2/layout/IconVerticalSolidList"/>
    <dgm:cxn modelId="{7FED55F5-4B8E-41D2-BD39-5C7AFC4FE3BF}" type="presParOf" srcId="{F4BDBA30-263F-4E00-914E-C1494B98265F}" destId="{CF5BD8A8-5118-4183-8077-9FCA3BC9B61E}" srcOrd="2" destOrd="0" presId="urn:microsoft.com/office/officeart/2018/2/layout/IconVerticalSolidList"/>
    <dgm:cxn modelId="{E23F16C9-74BB-43E7-99EA-6A4922537CA4}" type="presParOf" srcId="{F4BDBA30-263F-4E00-914E-C1494B98265F}" destId="{1C4351D4-3B97-4F5D-BAA6-C05B0AC25054}" srcOrd="3" destOrd="0" presId="urn:microsoft.com/office/officeart/2018/2/layout/IconVerticalSolidList"/>
    <dgm:cxn modelId="{F1D9C244-88B5-4DE2-9DC3-2939DC8DDF9B}" type="presParOf" srcId="{DC560641-A364-43A8-99DE-17B0D68C2280}" destId="{0F847C05-03EA-4FBE-B5D8-E8A6D886DDC7}" srcOrd="3" destOrd="0" presId="urn:microsoft.com/office/officeart/2018/2/layout/IconVerticalSolidList"/>
    <dgm:cxn modelId="{46036FD6-3D7D-48EE-AEA1-B69BEB43CFBF}" type="presParOf" srcId="{DC560641-A364-43A8-99DE-17B0D68C2280}" destId="{0F4F80D0-2394-4E7D-B6C7-DB2BAA61DC67}" srcOrd="4" destOrd="0" presId="urn:microsoft.com/office/officeart/2018/2/layout/IconVerticalSolidList"/>
    <dgm:cxn modelId="{3EF2D070-3C90-48CC-9052-041F113E0847}" type="presParOf" srcId="{0F4F80D0-2394-4E7D-B6C7-DB2BAA61DC67}" destId="{16825660-882D-4AF8-98E2-19BD337A6617}" srcOrd="0" destOrd="0" presId="urn:microsoft.com/office/officeart/2018/2/layout/IconVerticalSolidList"/>
    <dgm:cxn modelId="{78787036-9AA7-42A9-94C6-D14D9DD7741A}" type="presParOf" srcId="{0F4F80D0-2394-4E7D-B6C7-DB2BAA61DC67}" destId="{D1EA1A0F-6190-4A98-9677-7C779DB37AF5}" srcOrd="1" destOrd="0" presId="urn:microsoft.com/office/officeart/2018/2/layout/IconVerticalSolidList"/>
    <dgm:cxn modelId="{F5ABE087-26A2-4110-B8A2-5C8BC0CB656E}" type="presParOf" srcId="{0F4F80D0-2394-4E7D-B6C7-DB2BAA61DC67}" destId="{26BD2FA0-05EE-4096-8D92-DD41C7D2C989}" srcOrd="2" destOrd="0" presId="urn:microsoft.com/office/officeart/2018/2/layout/IconVerticalSolidList"/>
    <dgm:cxn modelId="{FDA974E4-8DAA-4F04-9732-888D9D6A9F28}" type="presParOf" srcId="{0F4F80D0-2394-4E7D-B6C7-DB2BAA61DC67}" destId="{D2E72FB2-A17A-45A3-8233-1A7B723EDC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0BFB8F-126B-48B5-B8B0-3100859A952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46CBA00A-BBBA-4B45-85EC-C968A7423FA0}">
      <dgm:prSet/>
      <dgm:spPr/>
      <dgm:t>
        <a:bodyPr/>
        <a:lstStyle/>
        <a:p>
          <a:r>
            <a:rPr lang="en-IN" b="1"/>
            <a:t>Cross Selling: </a:t>
          </a:r>
          <a:r>
            <a:rPr lang="en-IN"/>
            <a:t> Cross-selling is basically a sales technique in which seller suggests some related product to a customer after he buys a product. Market basket analysis helps the retailer to know the consumer behavior and then go for cross-selling.</a:t>
          </a:r>
          <a:endParaRPr lang="en-US"/>
        </a:p>
      </dgm:t>
    </dgm:pt>
    <dgm:pt modelId="{672DB5C7-156F-4172-837A-4D560F3E01E9}" type="parTrans" cxnId="{148DF500-C975-433F-A9CB-72328186B7EB}">
      <dgm:prSet/>
      <dgm:spPr/>
      <dgm:t>
        <a:bodyPr/>
        <a:lstStyle/>
        <a:p>
          <a:endParaRPr lang="en-US"/>
        </a:p>
      </dgm:t>
    </dgm:pt>
    <dgm:pt modelId="{B9C9DE40-FFF1-40A7-A182-977373B2C198}" type="sibTrans" cxnId="{148DF500-C975-433F-A9CB-72328186B7EB}">
      <dgm:prSet/>
      <dgm:spPr/>
      <dgm:t>
        <a:bodyPr/>
        <a:lstStyle/>
        <a:p>
          <a:endParaRPr lang="en-US"/>
        </a:p>
      </dgm:t>
    </dgm:pt>
    <dgm:pt modelId="{D8828EDD-1396-413B-9FA3-1B6DDF91BB21}">
      <dgm:prSet/>
      <dgm:spPr/>
      <dgm:t>
        <a:bodyPr/>
        <a:lstStyle/>
        <a:p>
          <a:r>
            <a:rPr lang="en-IN" b="1"/>
            <a:t>Product Placement:</a:t>
          </a:r>
          <a:r>
            <a:rPr lang="en-IN"/>
            <a:t> It refers to placing the complimentary (pen and paper)and substitute goods (tea and coffee) together so that the customer addresses the goods and will buy both the goods together, which increases the probability of purchase. </a:t>
          </a:r>
          <a:endParaRPr lang="en-US"/>
        </a:p>
      </dgm:t>
    </dgm:pt>
    <dgm:pt modelId="{815FE231-9C2A-4A95-AB49-2900A6146231}" type="parTrans" cxnId="{44E70984-23BD-40EA-807C-B74EF756617B}">
      <dgm:prSet/>
      <dgm:spPr/>
      <dgm:t>
        <a:bodyPr/>
        <a:lstStyle/>
        <a:p>
          <a:endParaRPr lang="en-US"/>
        </a:p>
      </dgm:t>
    </dgm:pt>
    <dgm:pt modelId="{86DD873E-70CB-4B70-9998-1FBEC0AACC58}" type="sibTrans" cxnId="{44E70984-23BD-40EA-807C-B74EF756617B}">
      <dgm:prSet/>
      <dgm:spPr/>
      <dgm:t>
        <a:bodyPr/>
        <a:lstStyle/>
        <a:p>
          <a:endParaRPr lang="en-US"/>
        </a:p>
      </dgm:t>
    </dgm:pt>
    <dgm:pt modelId="{A691841A-196C-458C-85FE-CA260EBADD0C}">
      <dgm:prSet/>
      <dgm:spPr/>
      <dgm:t>
        <a:bodyPr/>
        <a:lstStyle/>
        <a:p>
          <a:r>
            <a:rPr lang="en-IN" b="1"/>
            <a:t>Customer Behavior:</a:t>
          </a:r>
          <a:r>
            <a:rPr lang="en-IN"/>
            <a:t> Market basket analysis helps to understand customer behavior. It understands the customer behavior under different conditions. </a:t>
          </a:r>
          <a:endParaRPr lang="en-US"/>
        </a:p>
      </dgm:t>
    </dgm:pt>
    <dgm:pt modelId="{78CC5551-15D5-4749-8DFF-C3F527C72A16}" type="parTrans" cxnId="{20EE4BBA-6E65-492B-B759-E2D848C1A71E}">
      <dgm:prSet/>
      <dgm:spPr/>
      <dgm:t>
        <a:bodyPr/>
        <a:lstStyle/>
        <a:p>
          <a:endParaRPr lang="en-US"/>
        </a:p>
      </dgm:t>
    </dgm:pt>
    <dgm:pt modelId="{53D64E82-4B39-45DA-95D1-C52A0F3015EE}" type="sibTrans" cxnId="{20EE4BBA-6E65-492B-B759-E2D848C1A71E}">
      <dgm:prSet/>
      <dgm:spPr/>
      <dgm:t>
        <a:bodyPr/>
        <a:lstStyle/>
        <a:p>
          <a:endParaRPr lang="en-US"/>
        </a:p>
      </dgm:t>
    </dgm:pt>
    <dgm:pt modelId="{B63592CB-448C-4C28-9506-F02464490492}" type="pres">
      <dgm:prSet presAssocID="{D00BFB8F-126B-48B5-B8B0-3100859A9527}" presName="root" presStyleCnt="0">
        <dgm:presLayoutVars>
          <dgm:dir/>
          <dgm:resizeHandles val="exact"/>
        </dgm:presLayoutVars>
      </dgm:prSet>
      <dgm:spPr/>
    </dgm:pt>
    <dgm:pt modelId="{96D58C27-A9E2-4851-8136-1DF203DF98BB}" type="pres">
      <dgm:prSet presAssocID="{46CBA00A-BBBA-4B45-85EC-C968A7423FA0}" presName="compNode" presStyleCnt="0"/>
      <dgm:spPr/>
    </dgm:pt>
    <dgm:pt modelId="{0BF5C64B-A34C-49B2-9D6E-95B955F85D9D}" type="pres">
      <dgm:prSet presAssocID="{46CBA00A-BBBA-4B45-85EC-C968A7423FA0}" presName="bgRect" presStyleLbl="bgShp" presStyleIdx="0" presStyleCnt="3"/>
      <dgm:spPr/>
    </dgm:pt>
    <dgm:pt modelId="{15596D1F-89A1-4E69-AA16-8D67C489C9B5}" type="pres">
      <dgm:prSet presAssocID="{46CBA00A-BBBA-4B45-85EC-C968A7423F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383EA9C-FE30-4453-B733-CB66AF83CFE8}" type="pres">
      <dgm:prSet presAssocID="{46CBA00A-BBBA-4B45-85EC-C968A7423FA0}" presName="spaceRect" presStyleCnt="0"/>
      <dgm:spPr/>
    </dgm:pt>
    <dgm:pt modelId="{5A9F8657-B495-46C4-8B50-D66B8FA7FA19}" type="pres">
      <dgm:prSet presAssocID="{46CBA00A-BBBA-4B45-85EC-C968A7423FA0}" presName="parTx" presStyleLbl="revTx" presStyleIdx="0" presStyleCnt="3">
        <dgm:presLayoutVars>
          <dgm:chMax val="0"/>
          <dgm:chPref val="0"/>
        </dgm:presLayoutVars>
      </dgm:prSet>
      <dgm:spPr/>
    </dgm:pt>
    <dgm:pt modelId="{D3CA29DC-1F8E-457D-8C3E-B67952BCCEB0}" type="pres">
      <dgm:prSet presAssocID="{B9C9DE40-FFF1-40A7-A182-977373B2C198}" presName="sibTrans" presStyleCnt="0"/>
      <dgm:spPr/>
    </dgm:pt>
    <dgm:pt modelId="{2B182713-E1A8-42D9-9721-24E605833233}" type="pres">
      <dgm:prSet presAssocID="{D8828EDD-1396-413B-9FA3-1B6DDF91BB21}" presName="compNode" presStyleCnt="0"/>
      <dgm:spPr/>
    </dgm:pt>
    <dgm:pt modelId="{569FA7CA-123A-4CDF-8EE6-A90DDB61064D}" type="pres">
      <dgm:prSet presAssocID="{D8828EDD-1396-413B-9FA3-1B6DDF91BB21}" presName="bgRect" presStyleLbl="bgShp" presStyleIdx="1" presStyleCnt="3"/>
      <dgm:spPr/>
    </dgm:pt>
    <dgm:pt modelId="{64C71187-5F47-44E9-869C-9A74D8ABB6E5}" type="pres">
      <dgm:prSet presAssocID="{D8828EDD-1396-413B-9FA3-1B6DDF91BB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72EF9646-B59D-4EA1-A91C-682CD8AAC8DF}" type="pres">
      <dgm:prSet presAssocID="{D8828EDD-1396-413B-9FA3-1B6DDF91BB21}" presName="spaceRect" presStyleCnt="0"/>
      <dgm:spPr/>
    </dgm:pt>
    <dgm:pt modelId="{4494EF23-7C9D-4FEF-AF94-F08EA61A5F04}" type="pres">
      <dgm:prSet presAssocID="{D8828EDD-1396-413B-9FA3-1B6DDF91BB21}" presName="parTx" presStyleLbl="revTx" presStyleIdx="1" presStyleCnt="3">
        <dgm:presLayoutVars>
          <dgm:chMax val="0"/>
          <dgm:chPref val="0"/>
        </dgm:presLayoutVars>
      </dgm:prSet>
      <dgm:spPr/>
    </dgm:pt>
    <dgm:pt modelId="{2AA278ED-1AA4-4302-8688-DA97C7C7B498}" type="pres">
      <dgm:prSet presAssocID="{86DD873E-70CB-4B70-9998-1FBEC0AACC58}" presName="sibTrans" presStyleCnt="0"/>
      <dgm:spPr/>
    </dgm:pt>
    <dgm:pt modelId="{8DAFC46D-F15E-4831-BB36-3AAF1B2E9996}" type="pres">
      <dgm:prSet presAssocID="{A691841A-196C-458C-85FE-CA260EBADD0C}" presName="compNode" presStyleCnt="0"/>
      <dgm:spPr/>
    </dgm:pt>
    <dgm:pt modelId="{770A59E2-9BFB-4FBB-9A93-5FA580F7D013}" type="pres">
      <dgm:prSet presAssocID="{A691841A-196C-458C-85FE-CA260EBADD0C}" presName="bgRect" presStyleLbl="bgShp" presStyleIdx="2" presStyleCnt="3"/>
      <dgm:spPr/>
    </dgm:pt>
    <dgm:pt modelId="{78CCC975-63F2-44E2-AD6E-810AA8CE5985}" type="pres">
      <dgm:prSet presAssocID="{A691841A-196C-458C-85FE-CA260EBADD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82DA3BF-28F0-40A7-924F-C875FA972DF7}" type="pres">
      <dgm:prSet presAssocID="{A691841A-196C-458C-85FE-CA260EBADD0C}" presName="spaceRect" presStyleCnt="0"/>
      <dgm:spPr/>
    </dgm:pt>
    <dgm:pt modelId="{5BF2F957-93B4-49D8-8443-55372E2F533B}" type="pres">
      <dgm:prSet presAssocID="{A691841A-196C-458C-85FE-CA260EBADD0C}" presName="parTx" presStyleLbl="revTx" presStyleIdx="2" presStyleCnt="3">
        <dgm:presLayoutVars>
          <dgm:chMax val="0"/>
          <dgm:chPref val="0"/>
        </dgm:presLayoutVars>
      </dgm:prSet>
      <dgm:spPr/>
    </dgm:pt>
  </dgm:ptLst>
  <dgm:cxnLst>
    <dgm:cxn modelId="{148DF500-C975-433F-A9CB-72328186B7EB}" srcId="{D00BFB8F-126B-48B5-B8B0-3100859A9527}" destId="{46CBA00A-BBBA-4B45-85EC-C968A7423FA0}" srcOrd="0" destOrd="0" parTransId="{672DB5C7-156F-4172-837A-4D560F3E01E9}" sibTransId="{B9C9DE40-FFF1-40A7-A182-977373B2C198}"/>
    <dgm:cxn modelId="{1E202440-33A1-485C-AEB6-D7FF9BBEEBE6}" type="presOf" srcId="{D8828EDD-1396-413B-9FA3-1B6DDF91BB21}" destId="{4494EF23-7C9D-4FEF-AF94-F08EA61A5F04}" srcOrd="0" destOrd="0" presId="urn:microsoft.com/office/officeart/2018/2/layout/IconVerticalSolidList"/>
    <dgm:cxn modelId="{E2F8D36B-751F-4088-9B08-5EAC4CABE96E}" type="presOf" srcId="{A691841A-196C-458C-85FE-CA260EBADD0C}" destId="{5BF2F957-93B4-49D8-8443-55372E2F533B}" srcOrd="0" destOrd="0" presId="urn:microsoft.com/office/officeart/2018/2/layout/IconVerticalSolidList"/>
    <dgm:cxn modelId="{310A7476-4AB0-4E08-91C6-84700568A9CE}" type="presOf" srcId="{D00BFB8F-126B-48B5-B8B0-3100859A9527}" destId="{B63592CB-448C-4C28-9506-F02464490492}" srcOrd="0" destOrd="0" presId="urn:microsoft.com/office/officeart/2018/2/layout/IconVerticalSolidList"/>
    <dgm:cxn modelId="{341F2B7F-F8CD-42D9-91BB-B877C123D648}" type="presOf" srcId="{46CBA00A-BBBA-4B45-85EC-C968A7423FA0}" destId="{5A9F8657-B495-46C4-8B50-D66B8FA7FA19}" srcOrd="0" destOrd="0" presId="urn:microsoft.com/office/officeart/2018/2/layout/IconVerticalSolidList"/>
    <dgm:cxn modelId="{44E70984-23BD-40EA-807C-B74EF756617B}" srcId="{D00BFB8F-126B-48B5-B8B0-3100859A9527}" destId="{D8828EDD-1396-413B-9FA3-1B6DDF91BB21}" srcOrd="1" destOrd="0" parTransId="{815FE231-9C2A-4A95-AB49-2900A6146231}" sibTransId="{86DD873E-70CB-4B70-9998-1FBEC0AACC58}"/>
    <dgm:cxn modelId="{20EE4BBA-6E65-492B-B759-E2D848C1A71E}" srcId="{D00BFB8F-126B-48B5-B8B0-3100859A9527}" destId="{A691841A-196C-458C-85FE-CA260EBADD0C}" srcOrd="2" destOrd="0" parTransId="{78CC5551-15D5-4749-8DFF-C3F527C72A16}" sibTransId="{53D64E82-4B39-45DA-95D1-C52A0F3015EE}"/>
    <dgm:cxn modelId="{1EA9608A-5756-45BE-BD43-B5450A6E6600}" type="presParOf" srcId="{B63592CB-448C-4C28-9506-F02464490492}" destId="{96D58C27-A9E2-4851-8136-1DF203DF98BB}" srcOrd="0" destOrd="0" presId="urn:microsoft.com/office/officeart/2018/2/layout/IconVerticalSolidList"/>
    <dgm:cxn modelId="{D1A205B7-C8DF-48D7-9E72-CC345ACD24CC}" type="presParOf" srcId="{96D58C27-A9E2-4851-8136-1DF203DF98BB}" destId="{0BF5C64B-A34C-49B2-9D6E-95B955F85D9D}" srcOrd="0" destOrd="0" presId="urn:microsoft.com/office/officeart/2018/2/layout/IconVerticalSolidList"/>
    <dgm:cxn modelId="{073764C3-0494-4C02-A401-74956E609A9D}" type="presParOf" srcId="{96D58C27-A9E2-4851-8136-1DF203DF98BB}" destId="{15596D1F-89A1-4E69-AA16-8D67C489C9B5}" srcOrd="1" destOrd="0" presId="urn:microsoft.com/office/officeart/2018/2/layout/IconVerticalSolidList"/>
    <dgm:cxn modelId="{6D370D2E-3AB6-448E-BD76-5B9A8F6DC3D7}" type="presParOf" srcId="{96D58C27-A9E2-4851-8136-1DF203DF98BB}" destId="{E383EA9C-FE30-4453-B733-CB66AF83CFE8}" srcOrd="2" destOrd="0" presId="urn:microsoft.com/office/officeart/2018/2/layout/IconVerticalSolidList"/>
    <dgm:cxn modelId="{89926D35-63BA-43B8-86F4-4204355B2355}" type="presParOf" srcId="{96D58C27-A9E2-4851-8136-1DF203DF98BB}" destId="{5A9F8657-B495-46C4-8B50-D66B8FA7FA19}" srcOrd="3" destOrd="0" presId="urn:microsoft.com/office/officeart/2018/2/layout/IconVerticalSolidList"/>
    <dgm:cxn modelId="{7C922884-F614-4AD9-9B62-F7E15D401D06}" type="presParOf" srcId="{B63592CB-448C-4C28-9506-F02464490492}" destId="{D3CA29DC-1F8E-457D-8C3E-B67952BCCEB0}" srcOrd="1" destOrd="0" presId="urn:microsoft.com/office/officeart/2018/2/layout/IconVerticalSolidList"/>
    <dgm:cxn modelId="{D4CE34C2-A739-4E43-8AD9-3E8333ABC9D3}" type="presParOf" srcId="{B63592CB-448C-4C28-9506-F02464490492}" destId="{2B182713-E1A8-42D9-9721-24E605833233}" srcOrd="2" destOrd="0" presId="urn:microsoft.com/office/officeart/2018/2/layout/IconVerticalSolidList"/>
    <dgm:cxn modelId="{470AFEF5-EF89-409C-BF30-B6FB00CCF0EE}" type="presParOf" srcId="{2B182713-E1A8-42D9-9721-24E605833233}" destId="{569FA7CA-123A-4CDF-8EE6-A90DDB61064D}" srcOrd="0" destOrd="0" presId="urn:microsoft.com/office/officeart/2018/2/layout/IconVerticalSolidList"/>
    <dgm:cxn modelId="{21595B1B-2870-4CDD-B7CA-C60CA54A5820}" type="presParOf" srcId="{2B182713-E1A8-42D9-9721-24E605833233}" destId="{64C71187-5F47-44E9-869C-9A74D8ABB6E5}" srcOrd="1" destOrd="0" presId="urn:microsoft.com/office/officeart/2018/2/layout/IconVerticalSolidList"/>
    <dgm:cxn modelId="{33BA17E0-631D-4504-9557-467DC0D390A2}" type="presParOf" srcId="{2B182713-E1A8-42D9-9721-24E605833233}" destId="{72EF9646-B59D-4EA1-A91C-682CD8AAC8DF}" srcOrd="2" destOrd="0" presId="urn:microsoft.com/office/officeart/2018/2/layout/IconVerticalSolidList"/>
    <dgm:cxn modelId="{A66895C6-517F-4127-B8BD-FE21A67F6CEB}" type="presParOf" srcId="{2B182713-E1A8-42D9-9721-24E605833233}" destId="{4494EF23-7C9D-4FEF-AF94-F08EA61A5F04}" srcOrd="3" destOrd="0" presId="urn:microsoft.com/office/officeart/2018/2/layout/IconVerticalSolidList"/>
    <dgm:cxn modelId="{9B5BD4D5-AC28-45F7-B57B-2E49E1348780}" type="presParOf" srcId="{B63592CB-448C-4C28-9506-F02464490492}" destId="{2AA278ED-1AA4-4302-8688-DA97C7C7B498}" srcOrd="3" destOrd="0" presId="urn:microsoft.com/office/officeart/2018/2/layout/IconVerticalSolidList"/>
    <dgm:cxn modelId="{709B1642-A88F-4CC3-AE0D-6EC63316E8CE}" type="presParOf" srcId="{B63592CB-448C-4C28-9506-F02464490492}" destId="{8DAFC46D-F15E-4831-BB36-3AAF1B2E9996}" srcOrd="4" destOrd="0" presId="urn:microsoft.com/office/officeart/2018/2/layout/IconVerticalSolidList"/>
    <dgm:cxn modelId="{F1CEA619-AEC1-4D09-A17F-9CBCEF5ADD9F}" type="presParOf" srcId="{8DAFC46D-F15E-4831-BB36-3AAF1B2E9996}" destId="{770A59E2-9BFB-4FBB-9A93-5FA580F7D013}" srcOrd="0" destOrd="0" presId="urn:microsoft.com/office/officeart/2018/2/layout/IconVerticalSolidList"/>
    <dgm:cxn modelId="{A82E7030-28F6-4F62-B3AF-6CF617672497}" type="presParOf" srcId="{8DAFC46D-F15E-4831-BB36-3AAF1B2E9996}" destId="{78CCC975-63F2-44E2-AD6E-810AA8CE5985}" srcOrd="1" destOrd="0" presId="urn:microsoft.com/office/officeart/2018/2/layout/IconVerticalSolidList"/>
    <dgm:cxn modelId="{901AC50B-05B8-4961-BA8D-012DDAB8115B}" type="presParOf" srcId="{8DAFC46D-F15E-4831-BB36-3AAF1B2E9996}" destId="{482DA3BF-28F0-40A7-924F-C875FA972DF7}" srcOrd="2" destOrd="0" presId="urn:microsoft.com/office/officeart/2018/2/layout/IconVerticalSolidList"/>
    <dgm:cxn modelId="{EC30C3CD-995F-489F-B3B5-95EAFEB62CC0}" type="presParOf" srcId="{8DAFC46D-F15E-4831-BB36-3AAF1B2E9996}" destId="{5BF2F957-93B4-49D8-8443-55372E2F53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8A5917-9884-4CA8-8709-B0EE8DF3DE84}"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5EDBBE9F-1A74-4377-AD3F-B321C622717A}">
      <dgm:prSet/>
      <dgm:spPr/>
      <dgm:t>
        <a:bodyPr/>
        <a:lstStyle/>
        <a:p>
          <a:r>
            <a:rPr lang="en-IN"/>
            <a:t>A </a:t>
          </a:r>
          <a:r>
            <a:rPr lang="en-IN" b="1"/>
            <a:t>frequent</a:t>
          </a:r>
          <a:r>
            <a:rPr lang="en-IN"/>
            <a:t> itemset is an itemset whose support is greater than some predefined user-specified threshold support.</a:t>
          </a:r>
          <a:endParaRPr lang="en-US"/>
        </a:p>
      </dgm:t>
    </dgm:pt>
    <dgm:pt modelId="{4080FB98-4B8B-4045-B6E9-118605E50C4D}" type="parTrans" cxnId="{E05E5052-FBA2-41CC-B2E2-22F5A3514D37}">
      <dgm:prSet/>
      <dgm:spPr/>
      <dgm:t>
        <a:bodyPr/>
        <a:lstStyle/>
        <a:p>
          <a:endParaRPr lang="en-US"/>
        </a:p>
      </dgm:t>
    </dgm:pt>
    <dgm:pt modelId="{61DCC5D8-9E9B-47B1-85C6-1DB23F4C41A8}" type="sibTrans" cxnId="{E05E5052-FBA2-41CC-B2E2-22F5A3514D37}">
      <dgm:prSet/>
      <dgm:spPr/>
      <dgm:t>
        <a:bodyPr/>
        <a:lstStyle/>
        <a:p>
          <a:endParaRPr lang="en-US"/>
        </a:p>
      </dgm:t>
    </dgm:pt>
    <dgm:pt modelId="{9BCE04F0-3B77-4662-966C-8942F54BF673}">
      <dgm:prSet/>
      <dgm:spPr/>
      <dgm:t>
        <a:bodyPr/>
        <a:lstStyle/>
        <a:p>
          <a:r>
            <a:rPr lang="en-IN"/>
            <a:t>Association Mining</a:t>
          </a:r>
          <a:r>
            <a:rPr lang="en-IN" b="1"/>
            <a:t> </a:t>
          </a:r>
          <a:r>
            <a:rPr lang="en-IN"/>
            <a:t>searches for frequent items in the data-set.</a:t>
          </a:r>
          <a:endParaRPr lang="en-US"/>
        </a:p>
      </dgm:t>
    </dgm:pt>
    <dgm:pt modelId="{E9405B04-DC40-47B3-BF45-AE587808BF0F}" type="parTrans" cxnId="{9C997DF3-7777-40B9-B39A-D94C20A014D2}">
      <dgm:prSet/>
      <dgm:spPr/>
      <dgm:t>
        <a:bodyPr/>
        <a:lstStyle/>
        <a:p>
          <a:endParaRPr lang="en-US"/>
        </a:p>
      </dgm:t>
    </dgm:pt>
    <dgm:pt modelId="{CA54549D-50D1-469D-802E-49F24477EF70}" type="sibTrans" cxnId="{9C997DF3-7777-40B9-B39A-D94C20A014D2}">
      <dgm:prSet/>
      <dgm:spPr/>
      <dgm:t>
        <a:bodyPr/>
        <a:lstStyle/>
        <a:p>
          <a:endParaRPr lang="en-US"/>
        </a:p>
      </dgm:t>
    </dgm:pt>
    <dgm:pt modelId="{0B0BAED3-0177-4896-A868-C4BFF52AD763}">
      <dgm:prSet/>
      <dgm:spPr/>
      <dgm:t>
        <a:bodyPr/>
        <a:lstStyle/>
        <a:p>
          <a:r>
            <a:rPr lang="en-IN"/>
            <a:t>In frequent mining usually the interesting associations and correlations between item sets in transactional and relational databases are found.</a:t>
          </a:r>
          <a:endParaRPr lang="en-US"/>
        </a:p>
      </dgm:t>
    </dgm:pt>
    <dgm:pt modelId="{97FDAF97-6B14-409D-BDF9-C1D18455C048}" type="parTrans" cxnId="{6268A369-C8A3-4DB7-BED8-FB3D80FA5118}">
      <dgm:prSet/>
      <dgm:spPr/>
      <dgm:t>
        <a:bodyPr/>
        <a:lstStyle/>
        <a:p>
          <a:endParaRPr lang="en-US"/>
        </a:p>
      </dgm:t>
    </dgm:pt>
    <dgm:pt modelId="{F464E422-36FD-4D0A-A8BF-2AD56F320EA2}" type="sibTrans" cxnId="{6268A369-C8A3-4DB7-BED8-FB3D80FA5118}">
      <dgm:prSet/>
      <dgm:spPr/>
      <dgm:t>
        <a:bodyPr/>
        <a:lstStyle/>
        <a:p>
          <a:endParaRPr lang="en-US"/>
        </a:p>
      </dgm:t>
    </dgm:pt>
    <dgm:pt modelId="{40AC768F-52EE-43F3-A0A1-77A4558FB9B2}">
      <dgm:prSet/>
      <dgm:spPr/>
      <dgm:t>
        <a:bodyPr/>
        <a:lstStyle/>
        <a:p>
          <a:r>
            <a:rPr lang="en-IN"/>
            <a:t>Frequent Mining shows which items appear together in a transaction or relation.</a:t>
          </a:r>
          <a:endParaRPr lang="en-US"/>
        </a:p>
      </dgm:t>
    </dgm:pt>
    <dgm:pt modelId="{7C12CC85-85C1-48EA-B376-A5004B9A4BFA}" type="parTrans" cxnId="{724BAFCF-61A8-4C33-ADB7-79143FB5D773}">
      <dgm:prSet/>
      <dgm:spPr/>
      <dgm:t>
        <a:bodyPr/>
        <a:lstStyle/>
        <a:p>
          <a:endParaRPr lang="en-US"/>
        </a:p>
      </dgm:t>
    </dgm:pt>
    <dgm:pt modelId="{F8D9002A-D30F-4F7B-997C-CBE4B0083E44}" type="sibTrans" cxnId="{724BAFCF-61A8-4C33-ADB7-79143FB5D773}">
      <dgm:prSet/>
      <dgm:spPr/>
      <dgm:t>
        <a:bodyPr/>
        <a:lstStyle/>
        <a:p>
          <a:endParaRPr lang="en-US"/>
        </a:p>
      </dgm:t>
    </dgm:pt>
    <dgm:pt modelId="{D386C66A-F583-4E91-9C9F-0B947B09AC3D}" type="pres">
      <dgm:prSet presAssocID="{768A5917-9884-4CA8-8709-B0EE8DF3DE84}" presName="root" presStyleCnt="0">
        <dgm:presLayoutVars>
          <dgm:dir/>
          <dgm:resizeHandles val="exact"/>
        </dgm:presLayoutVars>
      </dgm:prSet>
      <dgm:spPr/>
    </dgm:pt>
    <dgm:pt modelId="{3531FE88-DD8F-42C0-89CD-7C93F7E1FC27}" type="pres">
      <dgm:prSet presAssocID="{768A5917-9884-4CA8-8709-B0EE8DF3DE84}" presName="container" presStyleCnt="0">
        <dgm:presLayoutVars>
          <dgm:dir/>
          <dgm:resizeHandles val="exact"/>
        </dgm:presLayoutVars>
      </dgm:prSet>
      <dgm:spPr/>
    </dgm:pt>
    <dgm:pt modelId="{BCAFE1FB-BBD9-41BC-9D46-99B73BBA7546}" type="pres">
      <dgm:prSet presAssocID="{5EDBBE9F-1A74-4377-AD3F-B321C622717A}" presName="compNode" presStyleCnt="0"/>
      <dgm:spPr/>
    </dgm:pt>
    <dgm:pt modelId="{C0A8ACBC-925C-4DEB-BB62-26296EB42467}" type="pres">
      <dgm:prSet presAssocID="{5EDBBE9F-1A74-4377-AD3F-B321C622717A}" presName="iconBgRect" presStyleLbl="bgShp" presStyleIdx="0" presStyleCnt="4"/>
      <dgm:spPr/>
    </dgm:pt>
    <dgm:pt modelId="{390D34EA-DC9A-42E6-95EC-725EDD3B50C8}" type="pres">
      <dgm:prSet presAssocID="{5EDBBE9F-1A74-4377-AD3F-B321C62271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C4D51E5-F5AD-4237-B740-63BCAC42252A}" type="pres">
      <dgm:prSet presAssocID="{5EDBBE9F-1A74-4377-AD3F-B321C622717A}" presName="spaceRect" presStyleCnt="0"/>
      <dgm:spPr/>
    </dgm:pt>
    <dgm:pt modelId="{4FF0C379-7C01-4F05-8C4E-3EB971099F08}" type="pres">
      <dgm:prSet presAssocID="{5EDBBE9F-1A74-4377-AD3F-B321C622717A}" presName="textRect" presStyleLbl="revTx" presStyleIdx="0" presStyleCnt="4">
        <dgm:presLayoutVars>
          <dgm:chMax val="1"/>
          <dgm:chPref val="1"/>
        </dgm:presLayoutVars>
      </dgm:prSet>
      <dgm:spPr/>
    </dgm:pt>
    <dgm:pt modelId="{FA00C69C-001E-4ED9-BC00-2B7573E01F1E}" type="pres">
      <dgm:prSet presAssocID="{61DCC5D8-9E9B-47B1-85C6-1DB23F4C41A8}" presName="sibTrans" presStyleLbl="sibTrans2D1" presStyleIdx="0" presStyleCnt="0"/>
      <dgm:spPr/>
    </dgm:pt>
    <dgm:pt modelId="{D1D06DD7-B777-4B29-87E3-6133DC377542}" type="pres">
      <dgm:prSet presAssocID="{9BCE04F0-3B77-4662-966C-8942F54BF673}" presName="compNode" presStyleCnt="0"/>
      <dgm:spPr/>
    </dgm:pt>
    <dgm:pt modelId="{90A8A1F4-3C66-411F-BEBE-A544AFC433C8}" type="pres">
      <dgm:prSet presAssocID="{9BCE04F0-3B77-4662-966C-8942F54BF673}" presName="iconBgRect" presStyleLbl="bgShp" presStyleIdx="1" presStyleCnt="4"/>
      <dgm:spPr/>
    </dgm:pt>
    <dgm:pt modelId="{963263C7-14FD-458E-9A24-7E4F8E480A0C}" type="pres">
      <dgm:prSet presAssocID="{9BCE04F0-3B77-4662-966C-8942F54BF6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F3FD6B6-6367-4027-9ED2-0641DBA549A8}" type="pres">
      <dgm:prSet presAssocID="{9BCE04F0-3B77-4662-966C-8942F54BF673}" presName="spaceRect" presStyleCnt="0"/>
      <dgm:spPr/>
    </dgm:pt>
    <dgm:pt modelId="{622D1031-B3A7-4C26-9FC0-C097A2C633FF}" type="pres">
      <dgm:prSet presAssocID="{9BCE04F0-3B77-4662-966C-8942F54BF673}" presName="textRect" presStyleLbl="revTx" presStyleIdx="1" presStyleCnt="4">
        <dgm:presLayoutVars>
          <dgm:chMax val="1"/>
          <dgm:chPref val="1"/>
        </dgm:presLayoutVars>
      </dgm:prSet>
      <dgm:spPr/>
    </dgm:pt>
    <dgm:pt modelId="{0E459DCC-7EBC-491D-820F-4E435EF530C5}" type="pres">
      <dgm:prSet presAssocID="{CA54549D-50D1-469D-802E-49F24477EF70}" presName="sibTrans" presStyleLbl="sibTrans2D1" presStyleIdx="0" presStyleCnt="0"/>
      <dgm:spPr/>
    </dgm:pt>
    <dgm:pt modelId="{2C0EA187-4B96-4B90-9B36-C176026EB3BA}" type="pres">
      <dgm:prSet presAssocID="{0B0BAED3-0177-4896-A868-C4BFF52AD763}" presName="compNode" presStyleCnt="0"/>
      <dgm:spPr/>
    </dgm:pt>
    <dgm:pt modelId="{9ECD017C-767F-48D9-A69E-7935E99A66FB}" type="pres">
      <dgm:prSet presAssocID="{0B0BAED3-0177-4896-A868-C4BFF52AD763}" presName="iconBgRect" presStyleLbl="bgShp" presStyleIdx="2" presStyleCnt="4"/>
      <dgm:spPr/>
    </dgm:pt>
    <dgm:pt modelId="{B1409441-FA6C-4233-8971-6F75F284FEAA}" type="pres">
      <dgm:prSet presAssocID="{0B0BAED3-0177-4896-A868-C4BFF52AD7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6EEA4DF-B87E-489D-8760-78A2FDFE9110}" type="pres">
      <dgm:prSet presAssocID="{0B0BAED3-0177-4896-A868-C4BFF52AD763}" presName="spaceRect" presStyleCnt="0"/>
      <dgm:spPr/>
    </dgm:pt>
    <dgm:pt modelId="{BCE9C8E6-FE8C-4166-8188-C0CC118F7C62}" type="pres">
      <dgm:prSet presAssocID="{0B0BAED3-0177-4896-A868-C4BFF52AD763}" presName="textRect" presStyleLbl="revTx" presStyleIdx="2" presStyleCnt="4">
        <dgm:presLayoutVars>
          <dgm:chMax val="1"/>
          <dgm:chPref val="1"/>
        </dgm:presLayoutVars>
      </dgm:prSet>
      <dgm:spPr/>
    </dgm:pt>
    <dgm:pt modelId="{99DF6FC4-C341-4DA4-B859-FE93A6EEF554}" type="pres">
      <dgm:prSet presAssocID="{F464E422-36FD-4D0A-A8BF-2AD56F320EA2}" presName="sibTrans" presStyleLbl="sibTrans2D1" presStyleIdx="0" presStyleCnt="0"/>
      <dgm:spPr/>
    </dgm:pt>
    <dgm:pt modelId="{4A77DC40-7DAF-48CC-B9E8-A4AF52F95CBB}" type="pres">
      <dgm:prSet presAssocID="{40AC768F-52EE-43F3-A0A1-77A4558FB9B2}" presName="compNode" presStyleCnt="0"/>
      <dgm:spPr/>
    </dgm:pt>
    <dgm:pt modelId="{A60F519D-B2D5-4A89-9473-E0F33E45FA32}" type="pres">
      <dgm:prSet presAssocID="{40AC768F-52EE-43F3-A0A1-77A4558FB9B2}" presName="iconBgRect" presStyleLbl="bgShp" presStyleIdx="3" presStyleCnt="4"/>
      <dgm:spPr/>
    </dgm:pt>
    <dgm:pt modelId="{6EB50791-4294-455D-A258-28C4EE58FAAE}" type="pres">
      <dgm:prSet presAssocID="{40AC768F-52EE-43F3-A0A1-77A4558FB9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C082ADB6-8755-420A-B92C-052D8166C1E4}" type="pres">
      <dgm:prSet presAssocID="{40AC768F-52EE-43F3-A0A1-77A4558FB9B2}" presName="spaceRect" presStyleCnt="0"/>
      <dgm:spPr/>
    </dgm:pt>
    <dgm:pt modelId="{E131197A-15BA-4939-95FF-5FC3643DCD09}" type="pres">
      <dgm:prSet presAssocID="{40AC768F-52EE-43F3-A0A1-77A4558FB9B2}" presName="textRect" presStyleLbl="revTx" presStyleIdx="3" presStyleCnt="4">
        <dgm:presLayoutVars>
          <dgm:chMax val="1"/>
          <dgm:chPref val="1"/>
        </dgm:presLayoutVars>
      </dgm:prSet>
      <dgm:spPr/>
    </dgm:pt>
  </dgm:ptLst>
  <dgm:cxnLst>
    <dgm:cxn modelId="{68339C39-C774-47D7-ABD1-7797AB80D562}" type="presOf" srcId="{9BCE04F0-3B77-4662-966C-8942F54BF673}" destId="{622D1031-B3A7-4C26-9FC0-C097A2C633FF}" srcOrd="0" destOrd="0" presId="urn:microsoft.com/office/officeart/2018/2/layout/IconCircleList"/>
    <dgm:cxn modelId="{D668D639-8A02-4FB5-878A-751CDA275DF4}" type="presOf" srcId="{F464E422-36FD-4D0A-A8BF-2AD56F320EA2}" destId="{99DF6FC4-C341-4DA4-B859-FE93A6EEF554}" srcOrd="0" destOrd="0" presId="urn:microsoft.com/office/officeart/2018/2/layout/IconCircleList"/>
    <dgm:cxn modelId="{E05E5052-FBA2-41CC-B2E2-22F5A3514D37}" srcId="{768A5917-9884-4CA8-8709-B0EE8DF3DE84}" destId="{5EDBBE9F-1A74-4377-AD3F-B321C622717A}" srcOrd="0" destOrd="0" parTransId="{4080FB98-4B8B-4045-B6E9-118605E50C4D}" sibTransId="{61DCC5D8-9E9B-47B1-85C6-1DB23F4C41A8}"/>
    <dgm:cxn modelId="{6268A369-C8A3-4DB7-BED8-FB3D80FA5118}" srcId="{768A5917-9884-4CA8-8709-B0EE8DF3DE84}" destId="{0B0BAED3-0177-4896-A868-C4BFF52AD763}" srcOrd="2" destOrd="0" parTransId="{97FDAF97-6B14-409D-BDF9-C1D18455C048}" sibTransId="{F464E422-36FD-4D0A-A8BF-2AD56F320EA2}"/>
    <dgm:cxn modelId="{69018D77-5555-489A-88BF-483A957CE162}" type="presOf" srcId="{768A5917-9884-4CA8-8709-B0EE8DF3DE84}" destId="{D386C66A-F583-4E91-9C9F-0B947B09AC3D}" srcOrd="0" destOrd="0" presId="urn:microsoft.com/office/officeart/2018/2/layout/IconCircleList"/>
    <dgm:cxn modelId="{4F54DABB-DE90-43C6-AE38-66C04B6CD07E}" type="presOf" srcId="{5EDBBE9F-1A74-4377-AD3F-B321C622717A}" destId="{4FF0C379-7C01-4F05-8C4E-3EB971099F08}" srcOrd="0" destOrd="0" presId="urn:microsoft.com/office/officeart/2018/2/layout/IconCircleList"/>
    <dgm:cxn modelId="{724BAFCF-61A8-4C33-ADB7-79143FB5D773}" srcId="{768A5917-9884-4CA8-8709-B0EE8DF3DE84}" destId="{40AC768F-52EE-43F3-A0A1-77A4558FB9B2}" srcOrd="3" destOrd="0" parTransId="{7C12CC85-85C1-48EA-B376-A5004B9A4BFA}" sibTransId="{F8D9002A-D30F-4F7B-997C-CBE4B0083E44}"/>
    <dgm:cxn modelId="{6B4EFAD0-2412-46D1-A514-594F3FC42ED5}" type="presOf" srcId="{CA54549D-50D1-469D-802E-49F24477EF70}" destId="{0E459DCC-7EBC-491D-820F-4E435EF530C5}" srcOrd="0" destOrd="0" presId="urn:microsoft.com/office/officeart/2018/2/layout/IconCircleList"/>
    <dgm:cxn modelId="{ADA8D0DC-4516-4C33-9E57-C40B5FAE797F}" type="presOf" srcId="{0B0BAED3-0177-4896-A868-C4BFF52AD763}" destId="{BCE9C8E6-FE8C-4166-8188-C0CC118F7C62}" srcOrd="0" destOrd="0" presId="urn:microsoft.com/office/officeart/2018/2/layout/IconCircleList"/>
    <dgm:cxn modelId="{3DA234DD-6D19-485F-B5D7-43D25FED890E}" type="presOf" srcId="{40AC768F-52EE-43F3-A0A1-77A4558FB9B2}" destId="{E131197A-15BA-4939-95FF-5FC3643DCD09}" srcOrd="0" destOrd="0" presId="urn:microsoft.com/office/officeart/2018/2/layout/IconCircleList"/>
    <dgm:cxn modelId="{2BF587EF-62D9-4989-8F40-775F9C0BE0A2}" type="presOf" srcId="{61DCC5D8-9E9B-47B1-85C6-1DB23F4C41A8}" destId="{FA00C69C-001E-4ED9-BC00-2B7573E01F1E}" srcOrd="0" destOrd="0" presId="urn:microsoft.com/office/officeart/2018/2/layout/IconCircleList"/>
    <dgm:cxn modelId="{9C997DF3-7777-40B9-B39A-D94C20A014D2}" srcId="{768A5917-9884-4CA8-8709-B0EE8DF3DE84}" destId="{9BCE04F0-3B77-4662-966C-8942F54BF673}" srcOrd="1" destOrd="0" parTransId="{E9405B04-DC40-47B3-BF45-AE587808BF0F}" sibTransId="{CA54549D-50D1-469D-802E-49F24477EF70}"/>
    <dgm:cxn modelId="{EC33F28B-B71B-414F-9E77-01E12AFAD0C1}" type="presParOf" srcId="{D386C66A-F583-4E91-9C9F-0B947B09AC3D}" destId="{3531FE88-DD8F-42C0-89CD-7C93F7E1FC27}" srcOrd="0" destOrd="0" presId="urn:microsoft.com/office/officeart/2018/2/layout/IconCircleList"/>
    <dgm:cxn modelId="{FAEA9C94-85EC-4529-A751-CC43A18A8533}" type="presParOf" srcId="{3531FE88-DD8F-42C0-89CD-7C93F7E1FC27}" destId="{BCAFE1FB-BBD9-41BC-9D46-99B73BBA7546}" srcOrd="0" destOrd="0" presId="urn:microsoft.com/office/officeart/2018/2/layout/IconCircleList"/>
    <dgm:cxn modelId="{7051D1F6-BA2B-4B72-8B8A-5EC5CE32358A}" type="presParOf" srcId="{BCAFE1FB-BBD9-41BC-9D46-99B73BBA7546}" destId="{C0A8ACBC-925C-4DEB-BB62-26296EB42467}" srcOrd="0" destOrd="0" presId="urn:microsoft.com/office/officeart/2018/2/layout/IconCircleList"/>
    <dgm:cxn modelId="{E7B28F13-96DC-42DE-817F-217B23F816BA}" type="presParOf" srcId="{BCAFE1FB-BBD9-41BC-9D46-99B73BBA7546}" destId="{390D34EA-DC9A-42E6-95EC-725EDD3B50C8}" srcOrd="1" destOrd="0" presId="urn:microsoft.com/office/officeart/2018/2/layout/IconCircleList"/>
    <dgm:cxn modelId="{FEBC1EE5-74A9-44F0-B316-9C3DA73BB3CA}" type="presParOf" srcId="{BCAFE1FB-BBD9-41BC-9D46-99B73BBA7546}" destId="{3C4D51E5-F5AD-4237-B740-63BCAC42252A}" srcOrd="2" destOrd="0" presId="urn:microsoft.com/office/officeart/2018/2/layout/IconCircleList"/>
    <dgm:cxn modelId="{C2AEB7EB-0861-4A31-B121-C6416D7430F2}" type="presParOf" srcId="{BCAFE1FB-BBD9-41BC-9D46-99B73BBA7546}" destId="{4FF0C379-7C01-4F05-8C4E-3EB971099F08}" srcOrd="3" destOrd="0" presId="urn:microsoft.com/office/officeart/2018/2/layout/IconCircleList"/>
    <dgm:cxn modelId="{2405C5DC-1364-4DDD-A91F-792477CE4E38}" type="presParOf" srcId="{3531FE88-DD8F-42C0-89CD-7C93F7E1FC27}" destId="{FA00C69C-001E-4ED9-BC00-2B7573E01F1E}" srcOrd="1" destOrd="0" presId="urn:microsoft.com/office/officeart/2018/2/layout/IconCircleList"/>
    <dgm:cxn modelId="{FA1CA138-6E79-4225-A50A-EA3088B648C4}" type="presParOf" srcId="{3531FE88-DD8F-42C0-89CD-7C93F7E1FC27}" destId="{D1D06DD7-B777-4B29-87E3-6133DC377542}" srcOrd="2" destOrd="0" presId="urn:microsoft.com/office/officeart/2018/2/layout/IconCircleList"/>
    <dgm:cxn modelId="{89D2CDAD-F2EC-4639-87DC-2B4E2A5072F8}" type="presParOf" srcId="{D1D06DD7-B777-4B29-87E3-6133DC377542}" destId="{90A8A1F4-3C66-411F-BEBE-A544AFC433C8}" srcOrd="0" destOrd="0" presId="urn:microsoft.com/office/officeart/2018/2/layout/IconCircleList"/>
    <dgm:cxn modelId="{3FBB9C16-E7A4-4709-B1B5-E59F493841AA}" type="presParOf" srcId="{D1D06DD7-B777-4B29-87E3-6133DC377542}" destId="{963263C7-14FD-458E-9A24-7E4F8E480A0C}" srcOrd="1" destOrd="0" presId="urn:microsoft.com/office/officeart/2018/2/layout/IconCircleList"/>
    <dgm:cxn modelId="{83248315-C022-48FB-A78A-6E81E41BE792}" type="presParOf" srcId="{D1D06DD7-B777-4B29-87E3-6133DC377542}" destId="{5F3FD6B6-6367-4027-9ED2-0641DBA549A8}" srcOrd="2" destOrd="0" presId="urn:microsoft.com/office/officeart/2018/2/layout/IconCircleList"/>
    <dgm:cxn modelId="{55F4CA0C-DEBD-40D7-B105-1D275AA48AC5}" type="presParOf" srcId="{D1D06DD7-B777-4B29-87E3-6133DC377542}" destId="{622D1031-B3A7-4C26-9FC0-C097A2C633FF}" srcOrd="3" destOrd="0" presId="urn:microsoft.com/office/officeart/2018/2/layout/IconCircleList"/>
    <dgm:cxn modelId="{CB23217E-92F3-4F92-9783-3466B8B4373F}" type="presParOf" srcId="{3531FE88-DD8F-42C0-89CD-7C93F7E1FC27}" destId="{0E459DCC-7EBC-491D-820F-4E435EF530C5}" srcOrd="3" destOrd="0" presId="urn:microsoft.com/office/officeart/2018/2/layout/IconCircleList"/>
    <dgm:cxn modelId="{1FF7E187-AE53-4DF2-ACE9-521BC24D288F}" type="presParOf" srcId="{3531FE88-DD8F-42C0-89CD-7C93F7E1FC27}" destId="{2C0EA187-4B96-4B90-9B36-C176026EB3BA}" srcOrd="4" destOrd="0" presId="urn:microsoft.com/office/officeart/2018/2/layout/IconCircleList"/>
    <dgm:cxn modelId="{59D1BB01-90CB-4013-A01A-938DD9CEB3DB}" type="presParOf" srcId="{2C0EA187-4B96-4B90-9B36-C176026EB3BA}" destId="{9ECD017C-767F-48D9-A69E-7935E99A66FB}" srcOrd="0" destOrd="0" presId="urn:microsoft.com/office/officeart/2018/2/layout/IconCircleList"/>
    <dgm:cxn modelId="{4FCC153F-B39E-4AD8-A228-50FAA29E8437}" type="presParOf" srcId="{2C0EA187-4B96-4B90-9B36-C176026EB3BA}" destId="{B1409441-FA6C-4233-8971-6F75F284FEAA}" srcOrd="1" destOrd="0" presId="urn:microsoft.com/office/officeart/2018/2/layout/IconCircleList"/>
    <dgm:cxn modelId="{BAE3FADC-C3CB-44B7-BFB1-28A59ABEBE99}" type="presParOf" srcId="{2C0EA187-4B96-4B90-9B36-C176026EB3BA}" destId="{46EEA4DF-B87E-489D-8760-78A2FDFE9110}" srcOrd="2" destOrd="0" presId="urn:microsoft.com/office/officeart/2018/2/layout/IconCircleList"/>
    <dgm:cxn modelId="{375B77CB-711A-4E76-8EB9-40B2769A1160}" type="presParOf" srcId="{2C0EA187-4B96-4B90-9B36-C176026EB3BA}" destId="{BCE9C8E6-FE8C-4166-8188-C0CC118F7C62}" srcOrd="3" destOrd="0" presId="urn:microsoft.com/office/officeart/2018/2/layout/IconCircleList"/>
    <dgm:cxn modelId="{B1E65965-6914-4431-B298-A706A651FC66}" type="presParOf" srcId="{3531FE88-DD8F-42C0-89CD-7C93F7E1FC27}" destId="{99DF6FC4-C341-4DA4-B859-FE93A6EEF554}" srcOrd="5" destOrd="0" presId="urn:microsoft.com/office/officeart/2018/2/layout/IconCircleList"/>
    <dgm:cxn modelId="{942DA283-774B-476C-8430-5073961E1C8E}" type="presParOf" srcId="{3531FE88-DD8F-42C0-89CD-7C93F7E1FC27}" destId="{4A77DC40-7DAF-48CC-B9E8-A4AF52F95CBB}" srcOrd="6" destOrd="0" presId="urn:microsoft.com/office/officeart/2018/2/layout/IconCircleList"/>
    <dgm:cxn modelId="{025EA0A7-8845-4FB4-A057-0BA58625338F}" type="presParOf" srcId="{4A77DC40-7DAF-48CC-B9E8-A4AF52F95CBB}" destId="{A60F519D-B2D5-4A89-9473-E0F33E45FA32}" srcOrd="0" destOrd="0" presId="urn:microsoft.com/office/officeart/2018/2/layout/IconCircleList"/>
    <dgm:cxn modelId="{DFF4545D-1F40-4A22-A50F-94B0D3BF3F69}" type="presParOf" srcId="{4A77DC40-7DAF-48CC-B9E8-A4AF52F95CBB}" destId="{6EB50791-4294-455D-A258-28C4EE58FAAE}" srcOrd="1" destOrd="0" presId="urn:microsoft.com/office/officeart/2018/2/layout/IconCircleList"/>
    <dgm:cxn modelId="{055840A7-6C08-4518-A969-10DBE802CD75}" type="presParOf" srcId="{4A77DC40-7DAF-48CC-B9E8-A4AF52F95CBB}" destId="{C082ADB6-8755-420A-B92C-052D8166C1E4}" srcOrd="2" destOrd="0" presId="urn:microsoft.com/office/officeart/2018/2/layout/IconCircleList"/>
    <dgm:cxn modelId="{D388F837-2650-4A45-A62B-3CF44D378C85}" type="presParOf" srcId="{4A77DC40-7DAF-48CC-B9E8-A4AF52F95CBB}" destId="{E131197A-15BA-4939-95FF-5FC3643DCD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080771-1E7D-4646-AADC-4489C8C10D6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9615536-4716-4B18-8894-218B246B7CF7}">
      <dgm:prSet/>
      <dgm:spPr/>
      <dgm:t>
        <a:bodyPr/>
        <a:lstStyle/>
        <a:p>
          <a:r>
            <a:rPr lang="en-IN"/>
            <a:t>Frequent mining is generation of association rules from a Transactional Dataset.</a:t>
          </a:r>
          <a:endParaRPr lang="en-US"/>
        </a:p>
      </dgm:t>
    </dgm:pt>
    <dgm:pt modelId="{141A8CEC-66C9-4B89-A849-054DAB3F6D2A}" type="parTrans" cxnId="{82A84170-165A-47EB-8B90-298A1A367E12}">
      <dgm:prSet/>
      <dgm:spPr/>
      <dgm:t>
        <a:bodyPr/>
        <a:lstStyle/>
        <a:p>
          <a:endParaRPr lang="en-US"/>
        </a:p>
      </dgm:t>
    </dgm:pt>
    <dgm:pt modelId="{93DB342B-BCAD-43AC-AEF4-84752F6DDB93}" type="sibTrans" cxnId="{82A84170-165A-47EB-8B90-298A1A367E12}">
      <dgm:prSet/>
      <dgm:spPr/>
      <dgm:t>
        <a:bodyPr/>
        <a:lstStyle/>
        <a:p>
          <a:endParaRPr lang="en-US"/>
        </a:p>
      </dgm:t>
    </dgm:pt>
    <dgm:pt modelId="{144A77CE-1494-41FF-9AE0-D24A28860C8E}">
      <dgm:prSet/>
      <dgm:spPr/>
      <dgm:t>
        <a:bodyPr/>
        <a:lstStyle/>
        <a:p>
          <a:r>
            <a:rPr lang="en-IN"/>
            <a:t>If there are 2 items A and B purchased frequently then its good to put them together in stores or provide some discount offer on one item on purchase of other item. This can result in higher sales.</a:t>
          </a:r>
          <a:endParaRPr lang="en-US"/>
        </a:p>
      </dgm:t>
    </dgm:pt>
    <dgm:pt modelId="{6BC37D7E-5AE2-4A6E-BA8E-D0E7B6D793AD}" type="parTrans" cxnId="{06FCB4A5-1228-4ACA-83B2-719ADF930F3C}">
      <dgm:prSet/>
      <dgm:spPr/>
      <dgm:t>
        <a:bodyPr/>
        <a:lstStyle/>
        <a:p>
          <a:endParaRPr lang="en-US"/>
        </a:p>
      </dgm:t>
    </dgm:pt>
    <dgm:pt modelId="{0C02C47F-C3FC-41E6-9F06-75AEFE486FBC}" type="sibTrans" cxnId="{06FCB4A5-1228-4ACA-83B2-719ADF930F3C}">
      <dgm:prSet/>
      <dgm:spPr/>
      <dgm:t>
        <a:bodyPr/>
        <a:lstStyle/>
        <a:p>
          <a:endParaRPr lang="en-US"/>
        </a:p>
      </dgm:t>
    </dgm:pt>
    <dgm:pt modelId="{0112F11F-A836-4E87-AA46-305612A36BF3}">
      <dgm:prSet/>
      <dgm:spPr/>
      <dgm:t>
        <a:bodyPr/>
        <a:lstStyle/>
        <a:p>
          <a:r>
            <a:rPr lang="en-IN"/>
            <a:t>For example it is likely to find that if a customer buys Milk and bread he/she also buys Butter. So the association rule is [‘milk]^[‘bread’]=&gt;[‘butter’].</a:t>
          </a:r>
          <a:endParaRPr lang="en-US"/>
        </a:p>
      </dgm:t>
    </dgm:pt>
    <dgm:pt modelId="{FC479382-6057-499F-84AF-E121982ECD11}" type="parTrans" cxnId="{206704D5-FA71-4749-9ED6-5473818B47DD}">
      <dgm:prSet/>
      <dgm:spPr/>
      <dgm:t>
        <a:bodyPr/>
        <a:lstStyle/>
        <a:p>
          <a:endParaRPr lang="en-US"/>
        </a:p>
      </dgm:t>
    </dgm:pt>
    <dgm:pt modelId="{F74DC4FF-01F2-47AB-8189-7431805B3EC2}" type="sibTrans" cxnId="{206704D5-FA71-4749-9ED6-5473818B47DD}">
      <dgm:prSet/>
      <dgm:spPr/>
      <dgm:t>
        <a:bodyPr/>
        <a:lstStyle/>
        <a:p>
          <a:endParaRPr lang="en-US"/>
        </a:p>
      </dgm:t>
    </dgm:pt>
    <dgm:pt modelId="{34144EBE-0E67-4874-9C09-C43BA1761CB1}">
      <dgm:prSet/>
      <dgm:spPr/>
      <dgm:t>
        <a:bodyPr/>
        <a:lstStyle/>
        <a:p>
          <a:r>
            <a:rPr lang="en-IN"/>
            <a:t>So seller can suggest the customer to buy butter if he/she buys Milk and Bread.</a:t>
          </a:r>
          <a:endParaRPr lang="en-US"/>
        </a:p>
      </dgm:t>
    </dgm:pt>
    <dgm:pt modelId="{E6F3B56D-A806-47FB-8D35-0DB80EDE5390}" type="parTrans" cxnId="{BEAF6092-9F81-4D0B-A267-A984198ADB37}">
      <dgm:prSet/>
      <dgm:spPr/>
      <dgm:t>
        <a:bodyPr/>
        <a:lstStyle/>
        <a:p>
          <a:endParaRPr lang="en-US"/>
        </a:p>
      </dgm:t>
    </dgm:pt>
    <dgm:pt modelId="{F1B400EE-7D48-4B72-8BF6-EC74E697AAE3}" type="sibTrans" cxnId="{BEAF6092-9F81-4D0B-A267-A984198ADB37}">
      <dgm:prSet/>
      <dgm:spPr/>
      <dgm:t>
        <a:bodyPr/>
        <a:lstStyle/>
        <a:p>
          <a:endParaRPr lang="en-US"/>
        </a:p>
      </dgm:t>
    </dgm:pt>
    <dgm:pt modelId="{193ED758-588F-3040-8456-74758D858A71}" type="pres">
      <dgm:prSet presAssocID="{1B080771-1E7D-4646-AADC-4489C8C10D67}" presName="linear" presStyleCnt="0">
        <dgm:presLayoutVars>
          <dgm:animLvl val="lvl"/>
          <dgm:resizeHandles val="exact"/>
        </dgm:presLayoutVars>
      </dgm:prSet>
      <dgm:spPr/>
    </dgm:pt>
    <dgm:pt modelId="{D71B9520-0439-A040-96F6-D4C87ACC9AA4}" type="pres">
      <dgm:prSet presAssocID="{C9615536-4716-4B18-8894-218B246B7CF7}" presName="parentText" presStyleLbl="node1" presStyleIdx="0" presStyleCnt="4">
        <dgm:presLayoutVars>
          <dgm:chMax val="0"/>
          <dgm:bulletEnabled val="1"/>
        </dgm:presLayoutVars>
      </dgm:prSet>
      <dgm:spPr/>
    </dgm:pt>
    <dgm:pt modelId="{C9F86718-468C-8146-B091-319398303AFF}" type="pres">
      <dgm:prSet presAssocID="{93DB342B-BCAD-43AC-AEF4-84752F6DDB93}" presName="spacer" presStyleCnt="0"/>
      <dgm:spPr/>
    </dgm:pt>
    <dgm:pt modelId="{96CFF0E4-946F-6B4B-BE5E-0D82F67E063F}" type="pres">
      <dgm:prSet presAssocID="{144A77CE-1494-41FF-9AE0-D24A28860C8E}" presName="parentText" presStyleLbl="node1" presStyleIdx="1" presStyleCnt="4">
        <dgm:presLayoutVars>
          <dgm:chMax val="0"/>
          <dgm:bulletEnabled val="1"/>
        </dgm:presLayoutVars>
      </dgm:prSet>
      <dgm:spPr/>
    </dgm:pt>
    <dgm:pt modelId="{BAB00757-D7B0-8F49-A855-2AA117EB8B14}" type="pres">
      <dgm:prSet presAssocID="{0C02C47F-C3FC-41E6-9F06-75AEFE486FBC}" presName="spacer" presStyleCnt="0"/>
      <dgm:spPr/>
    </dgm:pt>
    <dgm:pt modelId="{B0BE3AD2-8941-194B-803A-90F6F5E572CC}" type="pres">
      <dgm:prSet presAssocID="{0112F11F-A836-4E87-AA46-305612A36BF3}" presName="parentText" presStyleLbl="node1" presStyleIdx="2" presStyleCnt="4">
        <dgm:presLayoutVars>
          <dgm:chMax val="0"/>
          <dgm:bulletEnabled val="1"/>
        </dgm:presLayoutVars>
      </dgm:prSet>
      <dgm:spPr/>
    </dgm:pt>
    <dgm:pt modelId="{20C6A8ED-EC5D-E449-8DB9-6F97E6520758}" type="pres">
      <dgm:prSet presAssocID="{F74DC4FF-01F2-47AB-8189-7431805B3EC2}" presName="spacer" presStyleCnt="0"/>
      <dgm:spPr/>
    </dgm:pt>
    <dgm:pt modelId="{6D0BFA0C-AFCB-C442-AF3E-8D0C1ABDA6E2}" type="pres">
      <dgm:prSet presAssocID="{34144EBE-0E67-4874-9C09-C43BA1761CB1}" presName="parentText" presStyleLbl="node1" presStyleIdx="3" presStyleCnt="4">
        <dgm:presLayoutVars>
          <dgm:chMax val="0"/>
          <dgm:bulletEnabled val="1"/>
        </dgm:presLayoutVars>
      </dgm:prSet>
      <dgm:spPr/>
    </dgm:pt>
  </dgm:ptLst>
  <dgm:cxnLst>
    <dgm:cxn modelId="{D8D0533E-EE96-F24C-A93E-12B216D24B73}" type="presOf" srcId="{C9615536-4716-4B18-8894-218B246B7CF7}" destId="{D71B9520-0439-A040-96F6-D4C87ACC9AA4}" srcOrd="0" destOrd="0" presId="urn:microsoft.com/office/officeart/2005/8/layout/vList2"/>
    <dgm:cxn modelId="{82A84170-165A-47EB-8B90-298A1A367E12}" srcId="{1B080771-1E7D-4646-AADC-4489C8C10D67}" destId="{C9615536-4716-4B18-8894-218B246B7CF7}" srcOrd="0" destOrd="0" parTransId="{141A8CEC-66C9-4B89-A849-054DAB3F6D2A}" sibTransId="{93DB342B-BCAD-43AC-AEF4-84752F6DDB93}"/>
    <dgm:cxn modelId="{C9D14E74-62FD-5C40-8665-C5DDAE6E6325}" type="presOf" srcId="{1B080771-1E7D-4646-AADC-4489C8C10D67}" destId="{193ED758-588F-3040-8456-74758D858A71}" srcOrd="0" destOrd="0" presId="urn:microsoft.com/office/officeart/2005/8/layout/vList2"/>
    <dgm:cxn modelId="{0376B68E-1BE1-284D-93DE-624F689C26A7}" type="presOf" srcId="{34144EBE-0E67-4874-9C09-C43BA1761CB1}" destId="{6D0BFA0C-AFCB-C442-AF3E-8D0C1ABDA6E2}" srcOrd="0" destOrd="0" presId="urn:microsoft.com/office/officeart/2005/8/layout/vList2"/>
    <dgm:cxn modelId="{BEAF6092-9F81-4D0B-A267-A984198ADB37}" srcId="{1B080771-1E7D-4646-AADC-4489C8C10D67}" destId="{34144EBE-0E67-4874-9C09-C43BA1761CB1}" srcOrd="3" destOrd="0" parTransId="{E6F3B56D-A806-47FB-8D35-0DB80EDE5390}" sibTransId="{F1B400EE-7D48-4B72-8BF6-EC74E697AAE3}"/>
    <dgm:cxn modelId="{1B3A9A9A-0313-EF48-BBB9-6EED6664AF6D}" type="presOf" srcId="{0112F11F-A836-4E87-AA46-305612A36BF3}" destId="{B0BE3AD2-8941-194B-803A-90F6F5E572CC}" srcOrd="0" destOrd="0" presId="urn:microsoft.com/office/officeart/2005/8/layout/vList2"/>
    <dgm:cxn modelId="{06FCB4A5-1228-4ACA-83B2-719ADF930F3C}" srcId="{1B080771-1E7D-4646-AADC-4489C8C10D67}" destId="{144A77CE-1494-41FF-9AE0-D24A28860C8E}" srcOrd="1" destOrd="0" parTransId="{6BC37D7E-5AE2-4A6E-BA8E-D0E7B6D793AD}" sibTransId="{0C02C47F-C3FC-41E6-9F06-75AEFE486FBC}"/>
    <dgm:cxn modelId="{206704D5-FA71-4749-9ED6-5473818B47DD}" srcId="{1B080771-1E7D-4646-AADC-4489C8C10D67}" destId="{0112F11F-A836-4E87-AA46-305612A36BF3}" srcOrd="2" destOrd="0" parTransId="{FC479382-6057-499F-84AF-E121982ECD11}" sibTransId="{F74DC4FF-01F2-47AB-8189-7431805B3EC2}"/>
    <dgm:cxn modelId="{4EAFA1EE-EF28-E04C-9313-5C2621FC8F8A}" type="presOf" srcId="{144A77CE-1494-41FF-9AE0-D24A28860C8E}" destId="{96CFF0E4-946F-6B4B-BE5E-0D82F67E063F}" srcOrd="0" destOrd="0" presId="urn:microsoft.com/office/officeart/2005/8/layout/vList2"/>
    <dgm:cxn modelId="{98A0B54A-13FC-E846-A803-AF2DDEE8487D}" type="presParOf" srcId="{193ED758-588F-3040-8456-74758D858A71}" destId="{D71B9520-0439-A040-96F6-D4C87ACC9AA4}" srcOrd="0" destOrd="0" presId="urn:microsoft.com/office/officeart/2005/8/layout/vList2"/>
    <dgm:cxn modelId="{4EB4E14C-B640-DC44-A9CA-78AB8A704920}" type="presParOf" srcId="{193ED758-588F-3040-8456-74758D858A71}" destId="{C9F86718-468C-8146-B091-319398303AFF}" srcOrd="1" destOrd="0" presId="urn:microsoft.com/office/officeart/2005/8/layout/vList2"/>
    <dgm:cxn modelId="{535BADAF-CE9A-2244-A581-4058121B20BB}" type="presParOf" srcId="{193ED758-588F-3040-8456-74758D858A71}" destId="{96CFF0E4-946F-6B4B-BE5E-0D82F67E063F}" srcOrd="2" destOrd="0" presId="urn:microsoft.com/office/officeart/2005/8/layout/vList2"/>
    <dgm:cxn modelId="{6632DEB1-6C19-954D-9C32-2048367BCBF9}" type="presParOf" srcId="{193ED758-588F-3040-8456-74758D858A71}" destId="{BAB00757-D7B0-8F49-A855-2AA117EB8B14}" srcOrd="3" destOrd="0" presId="urn:microsoft.com/office/officeart/2005/8/layout/vList2"/>
    <dgm:cxn modelId="{E1DA833D-82AD-444B-9891-7521275B0DAC}" type="presParOf" srcId="{193ED758-588F-3040-8456-74758D858A71}" destId="{B0BE3AD2-8941-194B-803A-90F6F5E572CC}" srcOrd="4" destOrd="0" presId="urn:microsoft.com/office/officeart/2005/8/layout/vList2"/>
    <dgm:cxn modelId="{24D57D11-9C5E-404A-95CD-A925FEDFD1F0}" type="presParOf" srcId="{193ED758-588F-3040-8456-74758D858A71}" destId="{20C6A8ED-EC5D-E449-8DB9-6F97E6520758}" srcOrd="5" destOrd="0" presId="urn:microsoft.com/office/officeart/2005/8/layout/vList2"/>
    <dgm:cxn modelId="{7259F558-6A97-6F44-ADF5-646134E8D888}" type="presParOf" srcId="{193ED758-588F-3040-8456-74758D858A71}" destId="{6D0BFA0C-AFCB-C442-AF3E-8D0C1ABDA6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93520-228E-40C4-9C5E-38E29E05FC6D}"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F056FA3-31E2-415D-BCD5-7C5D4D80E23C}">
      <dgm:prSet/>
      <dgm:spPr/>
      <dgm:t>
        <a:bodyPr/>
        <a:lstStyle/>
        <a:p>
          <a:r>
            <a:rPr lang="en-US"/>
            <a:t>Rules often preferred having High Support or High Confidence or both.</a:t>
          </a:r>
        </a:p>
      </dgm:t>
    </dgm:pt>
    <dgm:pt modelId="{4ACABA71-36CD-4FC6-BDAA-A7A15B1C0F77}" type="parTrans" cxnId="{0307A8E4-CA14-4FC9-BF23-6088CD051A31}">
      <dgm:prSet/>
      <dgm:spPr/>
      <dgm:t>
        <a:bodyPr/>
        <a:lstStyle/>
        <a:p>
          <a:endParaRPr lang="en-US"/>
        </a:p>
      </dgm:t>
    </dgm:pt>
    <dgm:pt modelId="{5859D510-1645-461C-8FBE-D820A5D60B38}" type="sibTrans" cxnId="{0307A8E4-CA14-4FC9-BF23-6088CD051A31}">
      <dgm:prSet/>
      <dgm:spPr/>
      <dgm:t>
        <a:bodyPr/>
        <a:lstStyle/>
        <a:p>
          <a:endParaRPr lang="en-US"/>
        </a:p>
      </dgm:t>
    </dgm:pt>
    <dgm:pt modelId="{2E748CBF-9761-49AB-B1C7-4448A4147173}">
      <dgm:prSet/>
      <dgm:spPr/>
      <dgm:t>
        <a:bodyPr/>
        <a:lstStyle/>
        <a:p>
          <a:r>
            <a:rPr lang="en-US"/>
            <a:t>For Meeting the Strong Rules for given data Support and Confidence should meet the threshold value</a:t>
          </a:r>
        </a:p>
      </dgm:t>
    </dgm:pt>
    <dgm:pt modelId="{B0337B44-50C2-454F-B33C-908515C68CC1}" type="parTrans" cxnId="{5B7E6602-A022-4571-B292-4725A505DF0A}">
      <dgm:prSet/>
      <dgm:spPr/>
      <dgm:t>
        <a:bodyPr/>
        <a:lstStyle/>
        <a:p>
          <a:endParaRPr lang="en-US"/>
        </a:p>
      </dgm:t>
    </dgm:pt>
    <dgm:pt modelId="{8E9C6F3E-77FD-4D6E-A1C0-CE062342FE9D}" type="sibTrans" cxnId="{5B7E6602-A022-4571-B292-4725A505DF0A}">
      <dgm:prSet/>
      <dgm:spPr/>
      <dgm:t>
        <a:bodyPr/>
        <a:lstStyle/>
        <a:p>
          <a:endParaRPr lang="en-US"/>
        </a:p>
      </dgm:t>
    </dgm:pt>
    <dgm:pt modelId="{49FA861E-C585-41B0-A84E-A4B19E743716}" type="pres">
      <dgm:prSet presAssocID="{13393520-228E-40C4-9C5E-38E29E05FC6D}" presName="root" presStyleCnt="0">
        <dgm:presLayoutVars>
          <dgm:dir/>
          <dgm:resizeHandles val="exact"/>
        </dgm:presLayoutVars>
      </dgm:prSet>
      <dgm:spPr/>
    </dgm:pt>
    <dgm:pt modelId="{0D419BE0-4BFA-40BD-9C7F-CF433500859B}" type="pres">
      <dgm:prSet presAssocID="{2F056FA3-31E2-415D-BCD5-7C5D4D80E23C}" presName="compNode" presStyleCnt="0"/>
      <dgm:spPr/>
    </dgm:pt>
    <dgm:pt modelId="{2B1E4D03-CDE1-4B8E-8D40-A25FCB5498D0}" type="pres">
      <dgm:prSet presAssocID="{2F056FA3-31E2-415D-BCD5-7C5D4D80E2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8C98667F-96F1-4139-B9C5-EF204EDE52D7}" type="pres">
      <dgm:prSet presAssocID="{2F056FA3-31E2-415D-BCD5-7C5D4D80E23C}" presName="spaceRect" presStyleCnt="0"/>
      <dgm:spPr/>
    </dgm:pt>
    <dgm:pt modelId="{B5BFABD0-1918-4FC5-9CBD-0055BF3CC103}" type="pres">
      <dgm:prSet presAssocID="{2F056FA3-31E2-415D-BCD5-7C5D4D80E23C}" presName="textRect" presStyleLbl="revTx" presStyleIdx="0" presStyleCnt="2">
        <dgm:presLayoutVars>
          <dgm:chMax val="1"/>
          <dgm:chPref val="1"/>
        </dgm:presLayoutVars>
      </dgm:prSet>
      <dgm:spPr/>
    </dgm:pt>
    <dgm:pt modelId="{00273A1C-FD43-44B3-A619-3C2BF6118D17}" type="pres">
      <dgm:prSet presAssocID="{5859D510-1645-461C-8FBE-D820A5D60B38}" presName="sibTrans" presStyleCnt="0"/>
      <dgm:spPr/>
    </dgm:pt>
    <dgm:pt modelId="{2022D55D-2F2C-442D-91E7-7E89AC3D0040}" type="pres">
      <dgm:prSet presAssocID="{2E748CBF-9761-49AB-B1C7-4448A4147173}" presName="compNode" presStyleCnt="0"/>
      <dgm:spPr/>
    </dgm:pt>
    <dgm:pt modelId="{EE723E29-233E-445B-8F72-9B21291C001E}" type="pres">
      <dgm:prSet presAssocID="{2E748CBF-9761-49AB-B1C7-4448A41471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83C6F1C8-2DAA-4891-9BF2-27C127F04615}" type="pres">
      <dgm:prSet presAssocID="{2E748CBF-9761-49AB-B1C7-4448A4147173}" presName="spaceRect" presStyleCnt="0"/>
      <dgm:spPr/>
    </dgm:pt>
    <dgm:pt modelId="{C220073A-8CB4-4D7C-BB22-543089E3B4F9}" type="pres">
      <dgm:prSet presAssocID="{2E748CBF-9761-49AB-B1C7-4448A4147173}" presName="textRect" presStyleLbl="revTx" presStyleIdx="1" presStyleCnt="2">
        <dgm:presLayoutVars>
          <dgm:chMax val="1"/>
          <dgm:chPref val="1"/>
        </dgm:presLayoutVars>
      </dgm:prSet>
      <dgm:spPr/>
    </dgm:pt>
  </dgm:ptLst>
  <dgm:cxnLst>
    <dgm:cxn modelId="{5B7E6602-A022-4571-B292-4725A505DF0A}" srcId="{13393520-228E-40C4-9C5E-38E29E05FC6D}" destId="{2E748CBF-9761-49AB-B1C7-4448A4147173}" srcOrd="1" destOrd="0" parTransId="{B0337B44-50C2-454F-B33C-908515C68CC1}" sibTransId="{8E9C6F3E-77FD-4D6E-A1C0-CE062342FE9D}"/>
    <dgm:cxn modelId="{A6A42AAA-A336-41F0-A35E-3946A5DAE69D}" type="presOf" srcId="{2F056FA3-31E2-415D-BCD5-7C5D4D80E23C}" destId="{B5BFABD0-1918-4FC5-9CBD-0055BF3CC103}" srcOrd="0" destOrd="0" presId="urn:microsoft.com/office/officeart/2018/2/layout/IconLabelList"/>
    <dgm:cxn modelId="{418153C9-2008-4672-9DBE-2B5F7870A80B}" type="presOf" srcId="{13393520-228E-40C4-9C5E-38E29E05FC6D}" destId="{49FA861E-C585-41B0-A84E-A4B19E743716}" srcOrd="0" destOrd="0" presId="urn:microsoft.com/office/officeart/2018/2/layout/IconLabelList"/>
    <dgm:cxn modelId="{5328CCDB-26CD-4DDA-9C78-1AD212903BD7}" type="presOf" srcId="{2E748CBF-9761-49AB-B1C7-4448A4147173}" destId="{C220073A-8CB4-4D7C-BB22-543089E3B4F9}" srcOrd="0" destOrd="0" presId="urn:microsoft.com/office/officeart/2018/2/layout/IconLabelList"/>
    <dgm:cxn modelId="{0307A8E4-CA14-4FC9-BF23-6088CD051A31}" srcId="{13393520-228E-40C4-9C5E-38E29E05FC6D}" destId="{2F056FA3-31E2-415D-BCD5-7C5D4D80E23C}" srcOrd="0" destOrd="0" parTransId="{4ACABA71-36CD-4FC6-BDAA-A7A15B1C0F77}" sibTransId="{5859D510-1645-461C-8FBE-D820A5D60B38}"/>
    <dgm:cxn modelId="{E96309F9-8CCF-4071-AD88-9F19ECF6FC91}" type="presParOf" srcId="{49FA861E-C585-41B0-A84E-A4B19E743716}" destId="{0D419BE0-4BFA-40BD-9C7F-CF433500859B}" srcOrd="0" destOrd="0" presId="urn:microsoft.com/office/officeart/2018/2/layout/IconLabelList"/>
    <dgm:cxn modelId="{5997FC50-1CB1-45D2-B04A-4338D653F895}" type="presParOf" srcId="{0D419BE0-4BFA-40BD-9C7F-CF433500859B}" destId="{2B1E4D03-CDE1-4B8E-8D40-A25FCB5498D0}" srcOrd="0" destOrd="0" presId="urn:microsoft.com/office/officeart/2018/2/layout/IconLabelList"/>
    <dgm:cxn modelId="{8B068668-DA55-41B5-B21A-28AFBA32202C}" type="presParOf" srcId="{0D419BE0-4BFA-40BD-9C7F-CF433500859B}" destId="{8C98667F-96F1-4139-B9C5-EF204EDE52D7}" srcOrd="1" destOrd="0" presId="urn:microsoft.com/office/officeart/2018/2/layout/IconLabelList"/>
    <dgm:cxn modelId="{19C11C86-8C11-4C68-898D-B17D346473E7}" type="presParOf" srcId="{0D419BE0-4BFA-40BD-9C7F-CF433500859B}" destId="{B5BFABD0-1918-4FC5-9CBD-0055BF3CC103}" srcOrd="2" destOrd="0" presId="urn:microsoft.com/office/officeart/2018/2/layout/IconLabelList"/>
    <dgm:cxn modelId="{6A4DF18E-567F-4C7C-A84D-2E01CE27A93C}" type="presParOf" srcId="{49FA861E-C585-41B0-A84E-A4B19E743716}" destId="{00273A1C-FD43-44B3-A619-3C2BF6118D17}" srcOrd="1" destOrd="0" presId="urn:microsoft.com/office/officeart/2018/2/layout/IconLabelList"/>
    <dgm:cxn modelId="{FAC76D16-0962-4FB2-92EE-5BE7ABE15487}" type="presParOf" srcId="{49FA861E-C585-41B0-A84E-A4B19E743716}" destId="{2022D55D-2F2C-442D-91E7-7E89AC3D0040}" srcOrd="2" destOrd="0" presId="urn:microsoft.com/office/officeart/2018/2/layout/IconLabelList"/>
    <dgm:cxn modelId="{5FA4400D-86ED-43DF-A5E5-6784B04A44DB}" type="presParOf" srcId="{2022D55D-2F2C-442D-91E7-7E89AC3D0040}" destId="{EE723E29-233E-445B-8F72-9B21291C001E}" srcOrd="0" destOrd="0" presId="urn:microsoft.com/office/officeart/2018/2/layout/IconLabelList"/>
    <dgm:cxn modelId="{86574933-5350-4190-97BE-5BAAB1F277E5}" type="presParOf" srcId="{2022D55D-2F2C-442D-91E7-7E89AC3D0040}" destId="{83C6F1C8-2DAA-4891-9BF2-27C127F04615}" srcOrd="1" destOrd="0" presId="urn:microsoft.com/office/officeart/2018/2/layout/IconLabelList"/>
    <dgm:cxn modelId="{7548376A-BD91-4CED-A42B-BD2037D94ED5}" type="presParOf" srcId="{2022D55D-2F2C-442D-91E7-7E89AC3D0040}" destId="{C220073A-8CB4-4D7C-BB22-543089E3B4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B5DA13-F1A8-488D-9175-28CD59D30BC0}"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08F655E-388B-4AE9-A7E8-FE731753C0AC}">
      <dgm:prSet/>
      <dgm:spPr/>
      <dgm:t>
        <a:bodyPr/>
        <a:lstStyle/>
        <a:p>
          <a:r>
            <a:rPr lang="en-IN" dirty="0" err="1"/>
            <a:t>Apriori</a:t>
          </a:r>
          <a:r>
            <a:rPr lang="en-IN" dirty="0"/>
            <a:t> Is an </a:t>
          </a:r>
          <a:r>
            <a:rPr lang="en-IN" u="none" dirty="0" err="1">
              <a:solidFill>
                <a:schemeClr val="bg1"/>
              </a:solidFill>
            </a:rPr>
            <a:t>algortihm</a:t>
          </a:r>
          <a:r>
            <a:rPr lang="en-IN" dirty="0"/>
            <a:t> for frequent item set mining and </a:t>
          </a:r>
          <a:r>
            <a:rPr lang="en-IN" dirty="0">
              <a:solidFill>
                <a:schemeClr val="bg1"/>
              </a:solidFill>
            </a:rPr>
            <a:t>association rule learning </a:t>
          </a:r>
          <a:r>
            <a:rPr lang="en-IN" dirty="0"/>
            <a:t>over transactional databases.</a:t>
          </a:r>
          <a:endParaRPr lang="en-US" dirty="0"/>
        </a:p>
      </dgm:t>
    </dgm:pt>
    <dgm:pt modelId="{072D9EC5-4560-4D0B-878D-DEF747A3E0D7}" type="parTrans" cxnId="{910F0C67-02BF-4216-83E2-CB9B4E534FD6}">
      <dgm:prSet/>
      <dgm:spPr/>
      <dgm:t>
        <a:bodyPr/>
        <a:lstStyle/>
        <a:p>
          <a:endParaRPr lang="en-US"/>
        </a:p>
      </dgm:t>
    </dgm:pt>
    <dgm:pt modelId="{B2315BBB-E043-437F-8AFB-51BF60553052}" type="sibTrans" cxnId="{910F0C67-02BF-4216-83E2-CB9B4E534FD6}">
      <dgm:prSet/>
      <dgm:spPr/>
      <dgm:t>
        <a:bodyPr/>
        <a:lstStyle/>
        <a:p>
          <a:endParaRPr lang="en-US"/>
        </a:p>
      </dgm:t>
    </dgm:pt>
    <dgm:pt modelId="{FE3E7017-4283-4735-89DA-E85E2C433FD6}">
      <dgm:prSet/>
      <dgm:spPr/>
      <dgm:t>
        <a:bodyPr/>
        <a:lstStyle/>
        <a:p>
          <a:r>
            <a:rPr lang="en-IN" dirty="0"/>
            <a:t>It proceeds by identifying the frequent individual items in the database and extending them to larger and larger item sets as long as those item sets appear sufficiently often in the database. </a:t>
          </a:r>
          <a:endParaRPr lang="en-US" dirty="0"/>
        </a:p>
      </dgm:t>
    </dgm:pt>
    <dgm:pt modelId="{CD446CDA-C5D0-4182-8901-E6CF526E7D45}" type="parTrans" cxnId="{D3881B62-174A-407E-AEE0-727213D5A0E2}">
      <dgm:prSet/>
      <dgm:spPr/>
      <dgm:t>
        <a:bodyPr/>
        <a:lstStyle/>
        <a:p>
          <a:endParaRPr lang="en-US"/>
        </a:p>
      </dgm:t>
    </dgm:pt>
    <dgm:pt modelId="{70039C48-1499-4E4B-8DD9-6D89382ABA1C}" type="sibTrans" cxnId="{D3881B62-174A-407E-AEE0-727213D5A0E2}">
      <dgm:prSet/>
      <dgm:spPr/>
      <dgm:t>
        <a:bodyPr/>
        <a:lstStyle/>
        <a:p>
          <a:endParaRPr lang="en-US"/>
        </a:p>
      </dgm:t>
    </dgm:pt>
    <dgm:pt modelId="{9197DE32-3D71-4401-B08D-89DE9E258970}">
      <dgm:prSet/>
      <dgm:spPr/>
      <dgm:t>
        <a:bodyPr/>
        <a:lstStyle/>
        <a:p>
          <a:r>
            <a:rPr lang="en-IN" dirty="0"/>
            <a:t>The frequent item sets determined by </a:t>
          </a:r>
          <a:r>
            <a:rPr lang="en-IN" dirty="0" err="1"/>
            <a:t>Apriori</a:t>
          </a:r>
          <a:r>
            <a:rPr lang="en-IN" dirty="0"/>
            <a:t> can be used to determine </a:t>
          </a:r>
          <a:r>
            <a:rPr lang="en-IN" dirty="0">
              <a:solidFill>
                <a:schemeClr val="bg1"/>
              </a:solidFill>
            </a:rPr>
            <a:t>association rules </a:t>
          </a:r>
          <a:r>
            <a:rPr lang="en-IN" dirty="0"/>
            <a:t>which highlight general trends in the </a:t>
          </a:r>
          <a:r>
            <a:rPr lang="en-IN" dirty="0">
              <a:solidFill>
                <a:schemeClr val="bg1"/>
              </a:solidFill>
            </a:rPr>
            <a:t>database</a:t>
          </a:r>
          <a:r>
            <a:rPr lang="en-IN" dirty="0"/>
            <a:t>: this has applications in domains such as </a:t>
          </a:r>
          <a:r>
            <a:rPr lang="en-IN" dirty="0">
              <a:solidFill>
                <a:schemeClr val="bg1"/>
              </a:solidFill>
            </a:rPr>
            <a:t>market basket analysis</a:t>
          </a:r>
          <a:r>
            <a:rPr lang="en-IN" dirty="0"/>
            <a:t>.</a:t>
          </a:r>
          <a:endParaRPr lang="en-US" dirty="0"/>
        </a:p>
      </dgm:t>
    </dgm:pt>
    <dgm:pt modelId="{DA568FDE-C12B-4783-BAF2-70AC5626B900}" type="parTrans" cxnId="{8049EAAE-5F13-48C1-A9C7-D6D50951FFB5}">
      <dgm:prSet/>
      <dgm:spPr/>
      <dgm:t>
        <a:bodyPr/>
        <a:lstStyle/>
        <a:p>
          <a:endParaRPr lang="en-US"/>
        </a:p>
      </dgm:t>
    </dgm:pt>
    <dgm:pt modelId="{74A5AE05-2846-4FD2-AF7A-2D70CE2AA515}" type="sibTrans" cxnId="{8049EAAE-5F13-48C1-A9C7-D6D50951FFB5}">
      <dgm:prSet/>
      <dgm:spPr/>
      <dgm:t>
        <a:bodyPr/>
        <a:lstStyle/>
        <a:p>
          <a:endParaRPr lang="en-US"/>
        </a:p>
      </dgm:t>
    </dgm:pt>
    <dgm:pt modelId="{7F75DE95-B79F-4F3D-BA4B-E43CAC14BB03}" type="pres">
      <dgm:prSet presAssocID="{38B5DA13-F1A8-488D-9175-28CD59D30BC0}" presName="root" presStyleCnt="0">
        <dgm:presLayoutVars>
          <dgm:dir/>
          <dgm:resizeHandles val="exact"/>
        </dgm:presLayoutVars>
      </dgm:prSet>
      <dgm:spPr/>
    </dgm:pt>
    <dgm:pt modelId="{BEFFDDDA-5ACE-4E45-A611-D7C228F796D9}" type="pres">
      <dgm:prSet presAssocID="{D08F655E-388B-4AE9-A7E8-FE731753C0AC}" presName="compNode" presStyleCnt="0"/>
      <dgm:spPr/>
    </dgm:pt>
    <dgm:pt modelId="{CC0C9442-0C93-4BA7-BE4F-DBD3867A522A}" type="pres">
      <dgm:prSet presAssocID="{D08F655E-388B-4AE9-A7E8-FE731753C0AC}" presName="bgRect" presStyleLbl="bgShp" presStyleIdx="0" presStyleCnt="3"/>
      <dgm:spPr/>
    </dgm:pt>
    <dgm:pt modelId="{183491FD-869C-446B-89B4-51D879BEAB0C}" type="pres">
      <dgm:prSet presAssocID="{D08F655E-388B-4AE9-A7E8-FE731753C0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17E6276-40F7-405A-BD53-EBC29A99F5EA}" type="pres">
      <dgm:prSet presAssocID="{D08F655E-388B-4AE9-A7E8-FE731753C0AC}" presName="spaceRect" presStyleCnt="0"/>
      <dgm:spPr/>
    </dgm:pt>
    <dgm:pt modelId="{45E5D1AD-9DBB-4B70-B463-D73CE235037E}" type="pres">
      <dgm:prSet presAssocID="{D08F655E-388B-4AE9-A7E8-FE731753C0AC}" presName="parTx" presStyleLbl="revTx" presStyleIdx="0" presStyleCnt="3">
        <dgm:presLayoutVars>
          <dgm:chMax val="0"/>
          <dgm:chPref val="0"/>
        </dgm:presLayoutVars>
      </dgm:prSet>
      <dgm:spPr/>
    </dgm:pt>
    <dgm:pt modelId="{BCD8D14C-108F-4651-9762-AEE86ED6066D}" type="pres">
      <dgm:prSet presAssocID="{B2315BBB-E043-437F-8AFB-51BF60553052}" presName="sibTrans" presStyleCnt="0"/>
      <dgm:spPr/>
    </dgm:pt>
    <dgm:pt modelId="{FD5078A7-0848-4F31-BADD-C36B407F1AF7}" type="pres">
      <dgm:prSet presAssocID="{FE3E7017-4283-4735-89DA-E85E2C433FD6}" presName="compNode" presStyleCnt="0"/>
      <dgm:spPr/>
    </dgm:pt>
    <dgm:pt modelId="{BEA43592-3C89-417D-B067-17E138111B02}" type="pres">
      <dgm:prSet presAssocID="{FE3E7017-4283-4735-89DA-E85E2C433FD6}" presName="bgRect" presStyleLbl="bgShp" presStyleIdx="1" presStyleCnt="3"/>
      <dgm:spPr/>
    </dgm:pt>
    <dgm:pt modelId="{1D0B9260-2951-4124-9FB8-52170F4DC6B2}" type="pres">
      <dgm:prSet presAssocID="{FE3E7017-4283-4735-89DA-E85E2C433F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3187AEA-1C89-41D9-9E4D-3784EAF0A7F4}" type="pres">
      <dgm:prSet presAssocID="{FE3E7017-4283-4735-89DA-E85E2C433FD6}" presName="spaceRect" presStyleCnt="0"/>
      <dgm:spPr/>
    </dgm:pt>
    <dgm:pt modelId="{02F43649-1A31-499C-8BB2-57ED5473A065}" type="pres">
      <dgm:prSet presAssocID="{FE3E7017-4283-4735-89DA-E85E2C433FD6}" presName="parTx" presStyleLbl="revTx" presStyleIdx="1" presStyleCnt="3">
        <dgm:presLayoutVars>
          <dgm:chMax val="0"/>
          <dgm:chPref val="0"/>
        </dgm:presLayoutVars>
      </dgm:prSet>
      <dgm:spPr/>
    </dgm:pt>
    <dgm:pt modelId="{C31E0E5E-AD25-45C9-A036-5A38BC71824D}" type="pres">
      <dgm:prSet presAssocID="{70039C48-1499-4E4B-8DD9-6D89382ABA1C}" presName="sibTrans" presStyleCnt="0"/>
      <dgm:spPr/>
    </dgm:pt>
    <dgm:pt modelId="{7431C6C2-00EF-4BD0-8AE6-A818E5DAB32B}" type="pres">
      <dgm:prSet presAssocID="{9197DE32-3D71-4401-B08D-89DE9E258970}" presName="compNode" presStyleCnt="0"/>
      <dgm:spPr/>
    </dgm:pt>
    <dgm:pt modelId="{85BEDAF8-2E83-49F9-98D8-7E7FEE4011AF}" type="pres">
      <dgm:prSet presAssocID="{9197DE32-3D71-4401-B08D-89DE9E258970}" presName="bgRect" presStyleLbl="bgShp" presStyleIdx="2" presStyleCnt="3"/>
      <dgm:spPr/>
    </dgm:pt>
    <dgm:pt modelId="{191A6A04-0947-48F8-9D22-8175CB201C66}" type="pres">
      <dgm:prSet presAssocID="{9197DE32-3D71-4401-B08D-89DE9E2589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68C46720-26BE-4A23-AF2C-6BF71290F3FA}" type="pres">
      <dgm:prSet presAssocID="{9197DE32-3D71-4401-B08D-89DE9E258970}" presName="spaceRect" presStyleCnt="0"/>
      <dgm:spPr/>
    </dgm:pt>
    <dgm:pt modelId="{4808684D-6F19-41BF-8B04-FE00D46D01BA}" type="pres">
      <dgm:prSet presAssocID="{9197DE32-3D71-4401-B08D-89DE9E258970}" presName="parTx" presStyleLbl="revTx" presStyleIdx="2" presStyleCnt="3">
        <dgm:presLayoutVars>
          <dgm:chMax val="0"/>
          <dgm:chPref val="0"/>
        </dgm:presLayoutVars>
      </dgm:prSet>
      <dgm:spPr/>
    </dgm:pt>
  </dgm:ptLst>
  <dgm:cxnLst>
    <dgm:cxn modelId="{FCB42720-6D29-4B38-8E8D-5B55FFC2498F}" type="presOf" srcId="{38B5DA13-F1A8-488D-9175-28CD59D30BC0}" destId="{7F75DE95-B79F-4F3D-BA4B-E43CAC14BB03}" srcOrd="0" destOrd="0" presId="urn:microsoft.com/office/officeart/2018/2/layout/IconVerticalSolidList"/>
    <dgm:cxn modelId="{2C8E4321-1E69-4D83-9548-3D9544B36F9C}" type="presOf" srcId="{D08F655E-388B-4AE9-A7E8-FE731753C0AC}" destId="{45E5D1AD-9DBB-4B70-B463-D73CE235037E}" srcOrd="0" destOrd="0" presId="urn:microsoft.com/office/officeart/2018/2/layout/IconVerticalSolidList"/>
    <dgm:cxn modelId="{D3881B62-174A-407E-AEE0-727213D5A0E2}" srcId="{38B5DA13-F1A8-488D-9175-28CD59D30BC0}" destId="{FE3E7017-4283-4735-89DA-E85E2C433FD6}" srcOrd="1" destOrd="0" parTransId="{CD446CDA-C5D0-4182-8901-E6CF526E7D45}" sibTransId="{70039C48-1499-4E4B-8DD9-6D89382ABA1C}"/>
    <dgm:cxn modelId="{910F0C67-02BF-4216-83E2-CB9B4E534FD6}" srcId="{38B5DA13-F1A8-488D-9175-28CD59D30BC0}" destId="{D08F655E-388B-4AE9-A7E8-FE731753C0AC}" srcOrd="0" destOrd="0" parTransId="{072D9EC5-4560-4D0B-878D-DEF747A3E0D7}" sibTransId="{B2315BBB-E043-437F-8AFB-51BF60553052}"/>
    <dgm:cxn modelId="{8049EAAE-5F13-48C1-A9C7-D6D50951FFB5}" srcId="{38B5DA13-F1A8-488D-9175-28CD59D30BC0}" destId="{9197DE32-3D71-4401-B08D-89DE9E258970}" srcOrd="2" destOrd="0" parTransId="{DA568FDE-C12B-4783-BAF2-70AC5626B900}" sibTransId="{74A5AE05-2846-4FD2-AF7A-2D70CE2AA515}"/>
    <dgm:cxn modelId="{8A7F79D5-5931-4AD8-8E01-5739BBA70777}" type="presOf" srcId="{FE3E7017-4283-4735-89DA-E85E2C433FD6}" destId="{02F43649-1A31-499C-8BB2-57ED5473A065}" srcOrd="0" destOrd="0" presId="urn:microsoft.com/office/officeart/2018/2/layout/IconVerticalSolidList"/>
    <dgm:cxn modelId="{56A02DEA-68D4-4D77-AE9B-923402FE787F}" type="presOf" srcId="{9197DE32-3D71-4401-B08D-89DE9E258970}" destId="{4808684D-6F19-41BF-8B04-FE00D46D01BA}" srcOrd="0" destOrd="0" presId="urn:microsoft.com/office/officeart/2018/2/layout/IconVerticalSolidList"/>
    <dgm:cxn modelId="{BF4AC797-EBAC-4A90-9172-DE95ACF0D03F}" type="presParOf" srcId="{7F75DE95-B79F-4F3D-BA4B-E43CAC14BB03}" destId="{BEFFDDDA-5ACE-4E45-A611-D7C228F796D9}" srcOrd="0" destOrd="0" presId="urn:microsoft.com/office/officeart/2018/2/layout/IconVerticalSolidList"/>
    <dgm:cxn modelId="{D52449D3-91DF-4873-BD8B-4D0BCC0C1ECD}" type="presParOf" srcId="{BEFFDDDA-5ACE-4E45-A611-D7C228F796D9}" destId="{CC0C9442-0C93-4BA7-BE4F-DBD3867A522A}" srcOrd="0" destOrd="0" presId="urn:microsoft.com/office/officeart/2018/2/layout/IconVerticalSolidList"/>
    <dgm:cxn modelId="{F5E5A51D-19B0-4B5D-9AEB-F8FFA979E29C}" type="presParOf" srcId="{BEFFDDDA-5ACE-4E45-A611-D7C228F796D9}" destId="{183491FD-869C-446B-89B4-51D879BEAB0C}" srcOrd="1" destOrd="0" presId="urn:microsoft.com/office/officeart/2018/2/layout/IconVerticalSolidList"/>
    <dgm:cxn modelId="{FD6CB9AF-C498-4D99-9508-9A01FFDB8089}" type="presParOf" srcId="{BEFFDDDA-5ACE-4E45-A611-D7C228F796D9}" destId="{C17E6276-40F7-405A-BD53-EBC29A99F5EA}" srcOrd="2" destOrd="0" presId="urn:microsoft.com/office/officeart/2018/2/layout/IconVerticalSolidList"/>
    <dgm:cxn modelId="{F79AF7D0-E622-4DCA-A11C-3443E7710668}" type="presParOf" srcId="{BEFFDDDA-5ACE-4E45-A611-D7C228F796D9}" destId="{45E5D1AD-9DBB-4B70-B463-D73CE235037E}" srcOrd="3" destOrd="0" presId="urn:microsoft.com/office/officeart/2018/2/layout/IconVerticalSolidList"/>
    <dgm:cxn modelId="{364BFF1D-B5F1-4C83-8154-D9D4A5DD3CC7}" type="presParOf" srcId="{7F75DE95-B79F-4F3D-BA4B-E43CAC14BB03}" destId="{BCD8D14C-108F-4651-9762-AEE86ED6066D}" srcOrd="1" destOrd="0" presId="urn:microsoft.com/office/officeart/2018/2/layout/IconVerticalSolidList"/>
    <dgm:cxn modelId="{D87ABF29-D6CE-462E-925D-20A000AA44A9}" type="presParOf" srcId="{7F75DE95-B79F-4F3D-BA4B-E43CAC14BB03}" destId="{FD5078A7-0848-4F31-BADD-C36B407F1AF7}" srcOrd="2" destOrd="0" presId="urn:microsoft.com/office/officeart/2018/2/layout/IconVerticalSolidList"/>
    <dgm:cxn modelId="{3671FF8D-041B-4601-93D3-8CB392DB4F81}" type="presParOf" srcId="{FD5078A7-0848-4F31-BADD-C36B407F1AF7}" destId="{BEA43592-3C89-417D-B067-17E138111B02}" srcOrd="0" destOrd="0" presId="urn:microsoft.com/office/officeart/2018/2/layout/IconVerticalSolidList"/>
    <dgm:cxn modelId="{98072F24-5519-4139-970E-F1BC36DB7A4F}" type="presParOf" srcId="{FD5078A7-0848-4F31-BADD-C36B407F1AF7}" destId="{1D0B9260-2951-4124-9FB8-52170F4DC6B2}" srcOrd="1" destOrd="0" presId="urn:microsoft.com/office/officeart/2018/2/layout/IconVerticalSolidList"/>
    <dgm:cxn modelId="{238F3E1B-DA8D-4E4C-8A74-4FB63543F49A}" type="presParOf" srcId="{FD5078A7-0848-4F31-BADD-C36B407F1AF7}" destId="{33187AEA-1C89-41D9-9E4D-3784EAF0A7F4}" srcOrd="2" destOrd="0" presId="urn:microsoft.com/office/officeart/2018/2/layout/IconVerticalSolidList"/>
    <dgm:cxn modelId="{94AA1217-6D24-4690-A763-1BA1EBC28FBB}" type="presParOf" srcId="{FD5078A7-0848-4F31-BADD-C36B407F1AF7}" destId="{02F43649-1A31-499C-8BB2-57ED5473A065}" srcOrd="3" destOrd="0" presId="urn:microsoft.com/office/officeart/2018/2/layout/IconVerticalSolidList"/>
    <dgm:cxn modelId="{7F3CFFAA-AE2B-46CD-99A6-080C3C552FDC}" type="presParOf" srcId="{7F75DE95-B79F-4F3D-BA4B-E43CAC14BB03}" destId="{C31E0E5E-AD25-45C9-A036-5A38BC71824D}" srcOrd="3" destOrd="0" presId="urn:microsoft.com/office/officeart/2018/2/layout/IconVerticalSolidList"/>
    <dgm:cxn modelId="{31492D8F-32DE-4F40-88AC-C37AFDFFF7A9}" type="presParOf" srcId="{7F75DE95-B79F-4F3D-BA4B-E43CAC14BB03}" destId="{7431C6C2-00EF-4BD0-8AE6-A818E5DAB32B}" srcOrd="4" destOrd="0" presId="urn:microsoft.com/office/officeart/2018/2/layout/IconVerticalSolidList"/>
    <dgm:cxn modelId="{92D5A5CE-7D56-4ED0-9431-1F22A647EEE9}" type="presParOf" srcId="{7431C6C2-00EF-4BD0-8AE6-A818E5DAB32B}" destId="{85BEDAF8-2E83-49F9-98D8-7E7FEE4011AF}" srcOrd="0" destOrd="0" presId="urn:microsoft.com/office/officeart/2018/2/layout/IconVerticalSolidList"/>
    <dgm:cxn modelId="{EC619B65-8C4E-4C7E-9AC7-D4680EA87D4A}" type="presParOf" srcId="{7431C6C2-00EF-4BD0-8AE6-A818E5DAB32B}" destId="{191A6A04-0947-48F8-9D22-8175CB201C66}" srcOrd="1" destOrd="0" presId="urn:microsoft.com/office/officeart/2018/2/layout/IconVerticalSolidList"/>
    <dgm:cxn modelId="{0EF6FEAF-D298-4716-AFCA-E79832C553F2}" type="presParOf" srcId="{7431C6C2-00EF-4BD0-8AE6-A818E5DAB32B}" destId="{68C46720-26BE-4A23-AF2C-6BF71290F3FA}" srcOrd="2" destOrd="0" presId="urn:microsoft.com/office/officeart/2018/2/layout/IconVerticalSolidList"/>
    <dgm:cxn modelId="{21CAA80D-2F31-4B2C-8C6E-940E8C3B4FA1}" type="presParOf" srcId="{7431C6C2-00EF-4BD0-8AE6-A818E5DAB32B}" destId="{4808684D-6F19-41BF-8B04-FE00D46D01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25AD65-A937-4E92-92B4-5C3CDA8CA26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13073116-76D1-47A4-B7E6-FE8AFE2DB8D5}">
      <dgm:prSet/>
      <dgm:spPr/>
      <dgm:t>
        <a:bodyPr/>
        <a:lstStyle/>
        <a:p>
          <a:r>
            <a:rPr lang="en-IN"/>
            <a:t>We have to build a candidate list for K itemset and extract a frequent list of k-elements using support count using support count</a:t>
          </a:r>
          <a:endParaRPr lang="en-US"/>
        </a:p>
      </dgm:t>
    </dgm:pt>
    <dgm:pt modelId="{9113DBB0-744F-4262-A21D-C054B1338CE3}" type="parTrans" cxnId="{FECD6E7F-BDF7-4B8E-B4BB-0378E5EB0076}">
      <dgm:prSet/>
      <dgm:spPr/>
      <dgm:t>
        <a:bodyPr/>
        <a:lstStyle/>
        <a:p>
          <a:endParaRPr lang="en-US"/>
        </a:p>
      </dgm:t>
    </dgm:pt>
    <dgm:pt modelId="{708E005A-712E-480E-92E3-921EE88FE8B7}" type="sibTrans" cxnId="{FECD6E7F-BDF7-4B8E-B4BB-0378E5EB0076}">
      <dgm:prSet/>
      <dgm:spPr/>
      <dgm:t>
        <a:bodyPr/>
        <a:lstStyle/>
        <a:p>
          <a:endParaRPr lang="en-US"/>
        </a:p>
      </dgm:t>
    </dgm:pt>
    <dgm:pt modelId="{7C748596-A7DF-4040-A435-A209AFA1D716}">
      <dgm:prSet/>
      <dgm:spPr/>
      <dgm:t>
        <a:bodyPr/>
        <a:lstStyle/>
        <a:p>
          <a:r>
            <a:rPr lang="en-IN"/>
            <a:t>After that we use the frequent list of k itemsets in the determining the candidate and the frequent list of k+1 itemsets</a:t>
          </a:r>
          <a:endParaRPr lang="en-US"/>
        </a:p>
      </dgm:t>
    </dgm:pt>
    <dgm:pt modelId="{DBC230F5-087E-40CE-BCE1-27C3FC7DCC31}" type="parTrans" cxnId="{F77EC83E-8EC1-4C92-A599-7ACD51E44165}">
      <dgm:prSet/>
      <dgm:spPr/>
      <dgm:t>
        <a:bodyPr/>
        <a:lstStyle/>
        <a:p>
          <a:endParaRPr lang="en-US"/>
        </a:p>
      </dgm:t>
    </dgm:pt>
    <dgm:pt modelId="{1F35082C-DE99-4F07-B557-1D6EACAFC21E}" type="sibTrans" cxnId="{F77EC83E-8EC1-4C92-A599-7ACD51E44165}">
      <dgm:prSet/>
      <dgm:spPr/>
      <dgm:t>
        <a:bodyPr/>
        <a:lstStyle/>
        <a:p>
          <a:endParaRPr lang="en-US"/>
        </a:p>
      </dgm:t>
    </dgm:pt>
    <dgm:pt modelId="{F9833D32-758D-4335-A751-0CA4B186CAE5}">
      <dgm:prSet/>
      <dgm:spPr/>
      <dgm:t>
        <a:bodyPr/>
        <a:lstStyle/>
        <a:p>
          <a:r>
            <a:rPr lang="en-IN"/>
            <a:t>We use pruning to do that</a:t>
          </a:r>
          <a:endParaRPr lang="en-US"/>
        </a:p>
      </dgm:t>
    </dgm:pt>
    <dgm:pt modelId="{D75A4ECD-4589-4A6C-8969-4A0818E6503F}" type="parTrans" cxnId="{1D6D9668-5025-4231-979C-8B6B75705D62}">
      <dgm:prSet/>
      <dgm:spPr/>
      <dgm:t>
        <a:bodyPr/>
        <a:lstStyle/>
        <a:p>
          <a:endParaRPr lang="en-US"/>
        </a:p>
      </dgm:t>
    </dgm:pt>
    <dgm:pt modelId="{28B0622E-A463-49F1-B080-B4C5656B75A5}" type="sibTrans" cxnId="{1D6D9668-5025-4231-979C-8B6B75705D62}">
      <dgm:prSet/>
      <dgm:spPr/>
      <dgm:t>
        <a:bodyPr/>
        <a:lstStyle/>
        <a:p>
          <a:endParaRPr lang="en-US"/>
        </a:p>
      </dgm:t>
    </dgm:pt>
    <dgm:pt modelId="{D2C72729-DA81-4D01-A6AA-AFDF9F0D59E4}">
      <dgm:prSet/>
      <dgm:spPr/>
      <dgm:t>
        <a:bodyPr/>
        <a:lstStyle/>
        <a:p>
          <a:r>
            <a:rPr lang="en-IN"/>
            <a:t>We repeat until we have an empty candidate or frequent support of k itemsets</a:t>
          </a:r>
          <a:endParaRPr lang="en-US"/>
        </a:p>
      </dgm:t>
    </dgm:pt>
    <dgm:pt modelId="{E611E6A2-59B7-44F6-AE05-794D6CC3B654}" type="parTrans" cxnId="{9295122A-93F4-4183-9F2B-A5137A54FDB9}">
      <dgm:prSet/>
      <dgm:spPr/>
      <dgm:t>
        <a:bodyPr/>
        <a:lstStyle/>
        <a:p>
          <a:endParaRPr lang="en-US"/>
        </a:p>
      </dgm:t>
    </dgm:pt>
    <dgm:pt modelId="{16709522-7C05-4CC1-8F7C-3E22B28A7FCA}" type="sibTrans" cxnId="{9295122A-93F4-4183-9F2B-A5137A54FDB9}">
      <dgm:prSet/>
      <dgm:spPr/>
      <dgm:t>
        <a:bodyPr/>
        <a:lstStyle/>
        <a:p>
          <a:endParaRPr lang="en-US"/>
        </a:p>
      </dgm:t>
    </dgm:pt>
    <dgm:pt modelId="{69E53EAC-9E14-420C-B0AD-648C831BCBB7}">
      <dgm:prSet/>
      <dgm:spPr/>
      <dgm:t>
        <a:bodyPr/>
        <a:lstStyle/>
        <a:p>
          <a:r>
            <a:rPr lang="en-IN"/>
            <a:t>Then return the list of k-1 itemsets</a:t>
          </a:r>
          <a:endParaRPr lang="en-US"/>
        </a:p>
      </dgm:t>
    </dgm:pt>
    <dgm:pt modelId="{58F0892A-8BCC-484D-8CF6-1C841E2DCCE7}" type="parTrans" cxnId="{6E5A5F0A-13E6-43A7-B7EB-58C31E593004}">
      <dgm:prSet/>
      <dgm:spPr/>
      <dgm:t>
        <a:bodyPr/>
        <a:lstStyle/>
        <a:p>
          <a:endParaRPr lang="en-US"/>
        </a:p>
      </dgm:t>
    </dgm:pt>
    <dgm:pt modelId="{5BBB58D1-B7C5-46E5-83F8-559F0D8647EC}" type="sibTrans" cxnId="{6E5A5F0A-13E6-43A7-B7EB-58C31E593004}">
      <dgm:prSet/>
      <dgm:spPr/>
      <dgm:t>
        <a:bodyPr/>
        <a:lstStyle/>
        <a:p>
          <a:endParaRPr lang="en-US"/>
        </a:p>
      </dgm:t>
    </dgm:pt>
    <dgm:pt modelId="{2ADC7D5F-56F4-4F61-AC2C-0849BB7EC426}" type="pres">
      <dgm:prSet presAssocID="{6025AD65-A937-4E92-92B4-5C3CDA8CA263}" presName="root" presStyleCnt="0">
        <dgm:presLayoutVars>
          <dgm:dir/>
          <dgm:resizeHandles val="exact"/>
        </dgm:presLayoutVars>
      </dgm:prSet>
      <dgm:spPr/>
    </dgm:pt>
    <dgm:pt modelId="{C085E43C-BA72-4A3C-9338-5A3BD2948768}" type="pres">
      <dgm:prSet presAssocID="{13073116-76D1-47A4-B7E6-FE8AFE2DB8D5}" presName="compNode" presStyleCnt="0"/>
      <dgm:spPr/>
    </dgm:pt>
    <dgm:pt modelId="{DA989841-7F3E-46A1-BC66-5869540D355E}" type="pres">
      <dgm:prSet presAssocID="{13073116-76D1-47A4-B7E6-FE8AFE2DB8D5}" presName="bgRect" presStyleLbl="bgShp" presStyleIdx="0" presStyleCnt="5"/>
      <dgm:spPr/>
    </dgm:pt>
    <dgm:pt modelId="{91DB64CD-7363-45E4-B832-C4938B0EA1AB}" type="pres">
      <dgm:prSet presAssocID="{13073116-76D1-47A4-B7E6-FE8AFE2DB8D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3B9F34B4-130F-4FC3-BCF0-6DA385203B71}" type="pres">
      <dgm:prSet presAssocID="{13073116-76D1-47A4-B7E6-FE8AFE2DB8D5}" presName="spaceRect" presStyleCnt="0"/>
      <dgm:spPr/>
    </dgm:pt>
    <dgm:pt modelId="{51CFF19B-3CC6-483C-8C11-7E0DBA09DE53}" type="pres">
      <dgm:prSet presAssocID="{13073116-76D1-47A4-B7E6-FE8AFE2DB8D5}" presName="parTx" presStyleLbl="revTx" presStyleIdx="0" presStyleCnt="5">
        <dgm:presLayoutVars>
          <dgm:chMax val="0"/>
          <dgm:chPref val="0"/>
        </dgm:presLayoutVars>
      </dgm:prSet>
      <dgm:spPr/>
    </dgm:pt>
    <dgm:pt modelId="{A341E9DC-EA6B-43ED-9573-0EDE24B489A0}" type="pres">
      <dgm:prSet presAssocID="{708E005A-712E-480E-92E3-921EE88FE8B7}" presName="sibTrans" presStyleCnt="0"/>
      <dgm:spPr/>
    </dgm:pt>
    <dgm:pt modelId="{9044C8C2-2B02-400B-85CA-1744E39F69FF}" type="pres">
      <dgm:prSet presAssocID="{7C748596-A7DF-4040-A435-A209AFA1D716}" presName="compNode" presStyleCnt="0"/>
      <dgm:spPr/>
    </dgm:pt>
    <dgm:pt modelId="{1D495CD5-4C48-49B6-BD5A-62B9A3B284AF}" type="pres">
      <dgm:prSet presAssocID="{7C748596-A7DF-4040-A435-A209AFA1D716}" presName="bgRect" presStyleLbl="bgShp" presStyleIdx="1" presStyleCnt="5"/>
      <dgm:spPr/>
    </dgm:pt>
    <dgm:pt modelId="{140F4202-3F0D-445D-B2D7-92D8F0AB8211}" type="pres">
      <dgm:prSet presAssocID="{7C748596-A7DF-4040-A435-A209AFA1D71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2644F682-B23D-4C1C-9828-AAD29661D429}" type="pres">
      <dgm:prSet presAssocID="{7C748596-A7DF-4040-A435-A209AFA1D716}" presName="spaceRect" presStyleCnt="0"/>
      <dgm:spPr/>
    </dgm:pt>
    <dgm:pt modelId="{ADCC417A-DCBF-4515-939A-2B34A087AE14}" type="pres">
      <dgm:prSet presAssocID="{7C748596-A7DF-4040-A435-A209AFA1D716}" presName="parTx" presStyleLbl="revTx" presStyleIdx="1" presStyleCnt="5">
        <dgm:presLayoutVars>
          <dgm:chMax val="0"/>
          <dgm:chPref val="0"/>
        </dgm:presLayoutVars>
      </dgm:prSet>
      <dgm:spPr/>
    </dgm:pt>
    <dgm:pt modelId="{A3DD3068-F7C9-4BC1-8551-8A952168F960}" type="pres">
      <dgm:prSet presAssocID="{1F35082C-DE99-4F07-B557-1D6EACAFC21E}" presName="sibTrans" presStyleCnt="0"/>
      <dgm:spPr/>
    </dgm:pt>
    <dgm:pt modelId="{B1A43ED7-92EA-4881-8D4A-BB8A569B318E}" type="pres">
      <dgm:prSet presAssocID="{F9833D32-758D-4335-A751-0CA4B186CAE5}" presName="compNode" presStyleCnt="0"/>
      <dgm:spPr/>
    </dgm:pt>
    <dgm:pt modelId="{133E7320-A6E3-4614-B985-14C523C50130}" type="pres">
      <dgm:prSet presAssocID="{F9833D32-758D-4335-A751-0CA4B186CAE5}" presName="bgRect" presStyleLbl="bgShp" presStyleIdx="2" presStyleCnt="5"/>
      <dgm:spPr/>
    </dgm:pt>
    <dgm:pt modelId="{CC32F678-7ECF-4442-A613-195342271A9F}" type="pres">
      <dgm:prSet presAssocID="{F9833D32-758D-4335-A751-0CA4B186CA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590B590-37EE-48CD-BFC8-7ED028B8B4AD}" type="pres">
      <dgm:prSet presAssocID="{F9833D32-758D-4335-A751-0CA4B186CAE5}" presName="spaceRect" presStyleCnt="0"/>
      <dgm:spPr/>
    </dgm:pt>
    <dgm:pt modelId="{6DE48111-69B2-4E7B-8015-D2B804761DE2}" type="pres">
      <dgm:prSet presAssocID="{F9833D32-758D-4335-A751-0CA4B186CAE5}" presName="parTx" presStyleLbl="revTx" presStyleIdx="2" presStyleCnt="5">
        <dgm:presLayoutVars>
          <dgm:chMax val="0"/>
          <dgm:chPref val="0"/>
        </dgm:presLayoutVars>
      </dgm:prSet>
      <dgm:spPr/>
    </dgm:pt>
    <dgm:pt modelId="{53754194-74E7-46F9-B9DA-27725BB20392}" type="pres">
      <dgm:prSet presAssocID="{28B0622E-A463-49F1-B080-B4C5656B75A5}" presName="sibTrans" presStyleCnt="0"/>
      <dgm:spPr/>
    </dgm:pt>
    <dgm:pt modelId="{C8E883BC-6F9B-4E5B-BD88-C0E3918198FB}" type="pres">
      <dgm:prSet presAssocID="{D2C72729-DA81-4D01-A6AA-AFDF9F0D59E4}" presName="compNode" presStyleCnt="0"/>
      <dgm:spPr/>
    </dgm:pt>
    <dgm:pt modelId="{A70BDD92-5468-4EC7-ACED-A2C67416AD2B}" type="pres">
      <dgm:prSet presAssocID="{D2C72729-DA81-4D01-A6AA-AFDF9F0D59E4}" presName="bgRect" presStyleLbl="bgShp" presStyleIdx="3" presStyleCnt="5"/>
      <dgm:spPr/>
    </dgm:pt>
    <dgm:pt modelId="{91986550-A227-4FA8-AD47-95AE89F96B7B}" type="pres">
      <dgm:prSet presAssocID="{D2C72729-DA81-4D01-A6AA-AFDF9F0D59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A48F4558-2404-4C31-B35F-40016F3E3B59}" type="pres">
      <dgm:prSet presAssocID="{D2C72729-DA81-4D01-A6AA-AFDF9F0D59E4}" presName="spaceRect" presStyleCnt="0"/>
      <dgm:spPr/>
    </dgm:pt>
    <dgm:pt modelId="{2E8996D7-B4A9-4352-AE0C-D3E501D2C1C3}" type="pres">
      <dgm:prSet presAssocID="{D2C72729-DA81-4D01-A6AA-AFDF9F0D59E4}" presName="parTx" presStyleLbl="revTx" presStyleIdx="3" presStyleCnt="5">
        <dgm:presLayoutVars>
          <dgm:chMax val="0"/>
          <dgm:chPref val="0"/>
        </dgm:presLayoutVars>
      </dgm:prSet>
      <dgm:spPr/>
    </dgm:pt>
    <dgm:pt modelId="{B388E727-1FFA-4FEC-8B50-1BD823F65E3A}" type="pres">
      <dgm:prSet presAssocID="{16709522-7C05-4CC1-8F7C-3E22B28A7FCA}" presName="sibTrans" presStyleCnt="0"/>
      <dgm:spPr/>
    </dgm:pt>
    <dgm:pt modelId="{9F33494D-7663-43E1-8F1E-D96E0BFE2C8C}" type="pres">
      <dgm:prSet presAssocID="{69E53EAC-9E14-420C-B0AD-648C831BCBB7}" presName="compNode" presStyleCnt="0"/>
      <dgm:spPr/>
    </dgm:pt>
    <dgm:pt modelId="{82483882-B540-4ECF-8E1D-A823C120C942}" type="pres">
      <dgm:prSet presAssocID="{69E53EAC-9E14-420C-B0AD-648C831BCBB7}" presName="bgRect" presStyleLbl="bgShp" presStyleIdx="4" presStyleCnt="5"/>
      <dgm:spPr/>
    </dgm:pt>
    <dgm:pt modelId="{45077641-56AF-4BB0-A224-265A3CE5CCB0}" type="pres">
      <dgm:prSet presAssocID="{69E53EAC-9E14-420C-B0AD-648C831BCB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me"/>
        </a:ext>
      </dgm:extLst>
    </dgm:pt>
    <dgm:pt modelId="{D535C3DF-0EB4-458B-8ECC-C56E9AC00C3D}" type="pres">
      <dgm:prSet presAssocID="{69E53EAC-9E14-420C-B0AD-648C831BCBB7}" presName="spaceRect" presStyleCnt="0"/>
      <dgm:spPr/>
    </dgm:pt>
    <dgm:pt modelId="{C7F78EAD-DCB1-474D-BA0E-5804A62DFF59}" type="pres">
      <dgm:prSet presAssocID="{69E53EAC-9E14-420C-B0AD-648C831BCBB7}" presName="parTx" presStyleLbl="revTx" presStyleIdx="4" presStyleCnt="5">
        <dgm:presLayoutVars>
          <dgm:chMax val="0"/>
          <dgm:chPref val="0"/>
        </dgm:presLayoutVars>
      </dgm:prSet>
      <dgm:spPr/>
    </dgm:pt>
  </dgm:ptLst>
  <dgm:cxnLst>
    <dgm:cxn modelId="{1FB28E06-AF6F-4BC4-9D34-76A89EBED337}" type="presOf" srcId="{D2C72729-DA81-4D01-A6AA-AFDF9F0D59E4}" destId="{2E8996D7-B4A9-4352-AE0C-D3E501D2C1C3}" srcOrd="0" destOrd="0" presId="urn:microsoft.com/office/officeart/2018/2/layout/IconVerticalSolidList"/>
    <dgm:cxn modelId="{6E5A5F0A-13E6-43A7-B7EB-58C31E593004}" srcId="{6025AD65-A937-4E92-92B4-5C3CDA8CA263}" destId="{69E53EAC-9E14-420C-B0AD-648C831BCBB7}" srcOrd="4" destOrd="0" parTransId="{58F0892A-8BCC-484D-8CF6-1C841E2DCCE7}" sibTransId="{5BBB58D1-B7C5-46E5-83F8-559F0D8647EC}"/>
    <dgm:cxn modelId="{9295122A-93F4-4183-9F2B-A5137A54FDB9}" srcId="{6025AD65-A937-4E92-92B4-5C3CDA8CA263}" destId="{D2C72729-DA81-4D01-A6AA-AFDF9F0D59E4}" srcOrd="3" destOrd="0" parTransId="{E611E6A2-59B7-44F6-AE05-794D6CC3B654}" sibTransId="{16709522-7C05-4CC1-8F7C-3E22B28A7FCA}"/>
    <dgm:cxn modelId="{C1257239-D9D6-464D-9CD3-2E9085422159}" type="presOf" srcId="{69E53EAC-9E14-420C-B0AD-648C831BCBB7}" destId="{C7F78EAD-DCB1-474D-BA0E-5804A62DFF59}" srcOrd="0" destOrd="0" presId="urn:microsoft.com/office/officeart/2018/2/layout/IconVerticalSolidList"/>
    <dgm:cxn modelId="{F77EC83E-8EC1-4C92-A599-7ACD51E44165}" srcId="{6025AD65-A937-4E92-92B4-5C3CDA8CA263}" destId="{7C748596-A7DF-4040-A435-A209AFA1D716}" srcOrd="1" destOrd="0" parTransId="{DBC230F5-087E-40CE-BCE1-27C3FC7DCC31}" sibTransId="{1F35082C-DE99-4F07-B557-1D6EACAFC21E}"/>
    <dgm:cxn modelId="{8613FD41-7F24-4F83-83DC-D889D430ED28}" type="presOf" srcId="{6025AD65-A937-4E92-92B4-5C3CDA8CA263}" destId="{2ADC7D5F-56F4-4F61-AC2C-0849BB7EC426}" srcOrd="0" destOrd="0" presId="urn:microsoft.com/office/officeart/2018/2/layout/IconVerticalSolidList"/>
    <dgm:cxn modelId="{BB32A25F-F4BA-4FC0-9BA5-D9186424D6FA}" type="presOf" srcId="{7C748596-A7DF-4040-A435-A209AFA1D716}" destId="{ADCC417A-DCBF-4515-939A-2B34A087AE14}" srcOrd="0" destOrd="0" presId="urn:microsoft.com/office/officeart/2018/2/layout/IconVerticalSolidList"/>
    <dgm:cxn modelId="{1D6D9668-5025-4231-979C-8B6B75705D62}" srcId="{6025AD65-A937-4E92-92B4-5C3CDA8CA263}" destId="{F9833D32-758D-4335-A751-0CA4B186CAE5}" srcOrd="2" destOrd="0" parTransId="{D75A4ECD-4589-4A6C-8969-4A0818E6503F}" sibTransId="{28B0622E-A463-49F1-B080-B4C5656B75A5}"/>
    <dgm:cxn modelId="{FECD6E7F-BDF7-4B8E-B4BB-0378E5EB0076}" srcId="{6025AD65-A937-4E92-92B4-5C3CDA8CA263}" destId="{13073116-76D1-47A4-B7E6-FE8AFE2DB8D5}" srcOrd="0" destOrd="0" parTransId="{9113DBB0-744F-4262-A21D-C054B1338CE3}" sibTransId="{708E005A-712E-480E-92E3-921EE88FE8B7}"/>
    <dgm:cxn modelId="{89FE67E2-0179-4AAA-B8A5-4FD0D0B379FD}" type="presOf" srcId="{F9833D32-758D-4335-A751-0CA4B186CAE5}" destId="{6DE48111-69B2-4E7B-8015-D2B804761DE2}" srcOrd="0" destOrd="0" presId="urn:microsoft.com/office/officeart/2018/2/layout/IconVerticalSolidList"/>
    <dgm:cxn modelId="{696870EA-211F-483A-8790-AD8C729341C3}" type="presOf" srcId="{13073116-76D1-47A4-B7E6-FE8AFE2DB8D5}" destId="{51CFF19B-3CC6-483C-8C11-7E0DBA09DE53}" srcOrd="0" destOrd="0" presId="urn:microsoft.com/office/officeart/2018/2/layout/IconVerticalSolidList"/>
    <dgm:cxn modelId="{B8BC435C-4816-4E36-89B3-AC92D71B80A3}" type="presParOf" srcId="{2ADC7D5F-56F4-4F61-AC2C-0849BB7EC426}" destId="{C085E43C-BA72-4A3C-9338-5A3BD2948768}" srcOrd="0" destOrd="0" presId="urn:microsoft.com/office/officeart/2018/2/layout/IconVerticalSolidList"/>
    <dgm:cxn modelId="{2EB55417-DD47-4BA4-962F-5211B724D8B3}" type="presParOf" srcId="{C085E43C-BA72-4A3C-9338-5A3BD2948768}" destId="{DA989841-7F3E-46A1-BC66-5869540D355E}" srcOrd="0" destOrd="0" presId="urn:microsoft.com/office/officeart/2018/2/layout/IconVerticalSolidList"/>
    <dgm:cxn modelId="{B7EEA482-952E-4C1F-A9E6-9E3FD0A7D82B}" type="presParOf" srcId="{C085E43C-BA72-4A3C-9338-5A3BD2948768}" destId="{91DB64CD-7363-45E4-B832-C4938B0EA1AB}" srcOrd="1" destOrd="0" presId="urn:microsoft.com/office/officeart/2018/2/layout/IconVerticalSolidList"/>
    <dgm:cxn modelId="{C4B4FDCC-BF9A-4E05-99ED-35A13787D781}" type="presParOf" srcId="{C085E43C-BA72-4A3C-9338-5A3BD2948768}" destId="{3B9F34B4-130F-4FC3-BCF0-6DA385203B71}" srcOrd="2" destOrd="0" presId="urn:microsoft.com/office/officeart/2018/2/layout/IconVerticalSolidList"/>
    <dgm:cxn modelId="{F4F7F7B1-39A9-4F53-9D71-F54CDAB80181}" type="presParOf" srcId="{C085E43C-BA72-4A3C-9338-5A3BD2948768}" destId="{51CFF19B-3CC6-483C-8C11-7E0DBA09DE53}" srcOrd="3" destOrd="0" presId="urn:microsoft.com/office/officeart/2018/2/layout/IconVerticalSolidList"/>
    <dgm:cxn modelId="{238CCA3A-408C-48F5-9B01-42DE9F0A7405}" type="presParOf" srcId="{2ADC7D5F-56F4-4F61-AC2C-0849BB7EC426}" destId="{A341E9DC-EA6B-43ED-9573-0EDE24B489A0}" srcOrd="1" destOrd="0" presId="urn:microsoft.com/office/officeart/2018/2/layout/IconVerticalSolidList"/>
    <dgm:cxn modelId="{D46D30CE-65C5-4715-9F0F-5FA38668FDC0}" type="presParOf" srcId="{2ADC7D5F-56F4-4F61-AC2C-0849BB7EC426}" destId="{9044C8C2-2B02-400B-85CA-1744E39F69FF}" srcOrd="2" destOrd="0" presId="urn:microsoft.com/office/officeart/2018/2/layout/IconVerticalSolidList"/>
    <dgm:cxn modelId="{97C75DB1-1519-49D7-8BF9-A71F0CDF43CE}" type="presParOf" srcId="{9044C8C2-2B02-400B-85CA-1744E39F69FF}" destId="{1D495CD5-4C48-49B6-BD5A-62B9A3B284AF}" srcOrd="0" destOrd="0" presId="urn:microsoft.com/office/officeart/2018/2/layout/IconVerticalSolidList"/>
    <dgm:cxn modelId="{AA88D0FF-BEC0-4E5B-BDB6-ACA626C6A44B}" type="presParOf" srcId="{9044C8C2-2B02-400B-85CA-1744E39F69FF}" destId="{140F4202-3F0D-445D-B2D7-92D8F0AB8211}" srcOrd="1" destOrd="0" presId="urn:microsoft.com/office/officeart/2018/2/layout/IconVerticalSolidList"/>
    <dgm:cxn modelId="{CC066A9C-9455-45F4-BC25-4BB923D3649F}" type="presParOf" srcId="{9044C8C2-2B02-400B-85CA-1744E39F69FF}" destId="{2644F682-B23D-4C1C-9828-AAD29661D429}" srcOrd="2" destOrd="0" presId="urn:microsoft.com/office/officeart/2018/2/layout/IconVerticalSolidList"/>
    <dgm:cxn modelId="{424EB626-5052-4235-9166-3FBDD18CF106}" type="presParOf" srcId="{9044C8C2-2B02-400B-85CA-1744E39F69FF}" destId="{ADCC417A-DCBF-4515-939A-2B34A087AE14}" srcOrd="3" destOrd="0" presId="urn:microsoft.com/office/officeart/2018/2/layout/IconVerticalSolidList"/>
    <dgm:cxn modelId="{A0B7190C-9586-497D-8E50-668EB6357A9B}" type="presParOf" srcId="{2ADC7D5F-56F4-4F61-AC2C-0849BB7EC426}" destId="{A3DD3068-F7C9-4BC1-8551-8A952168F960}" srcOrd="3" destOrd="0" presId="urn:microsoft.com/office/officeart/2018/2/layout/IconVerticalSolidList"/>
    <dgm:cxn modelId="{8A3FF347-2F35-4850-9E58-8765D75F72BE}" type="presParOf" srcId="{2ADC7D5F-56F4-4F61-AC2C-0849BB7EC426}" destId="{B1A43ED7-92EA-4881-8D4A-BB8A569B318E}" srcOrd="4" destOrd="0" presId="urn:microsoft.com/office/officeart/2018/2/layout/IconVerticalSolidList"/>
    <dgm:cxn modelId="{75FB8367-18E7-42E9-A761-FC3173895E15}" type="presParOf" srcId="{B1A43ED7-92EA-4881-8D4A-BB8A569B318E}" destId="{133E7320-A6E3-4614-B985-14C523C50130}" srcOrd="0" destOrd="0" presId="urn:microsoft.com/office/officeart/2018/2/layout/IconVerticalSolidList"/>
    <dgm:cxn modelId="{641FCD9F-1311-4398-A49C-4E00C76930A1}" type="presParOf" srcId="{B1A43ED7-92EA-4881-8D4A-BB8A569B318E}" destId="{CC32F678-7ECF-4442-A613-195342271A9F}" srcOrd="1" destOrd="0" presId="urn:microsoft.com/office/officeart/2018/2/layout/IconVerticalSolidList"/>
    <dgm:cxn modelId="{2A247D17-9D32-4AB2-BA36-C8A5ACF5B730}" type="presParOf" srcId="{B1A43ED7-92EA-4881-8D4A-BB8A569B318E}" destId="{1590B590-37EE-48CD-BFC8-7ED028B8B4AD}" srcOrd="2" destOrd="0" presId="urn:microsoft.com/office/officeart/2018/2/layout/IconVerticalSolidList"/>
    <dgm:cxn modelId="{AC4CA8D3-B48C-4CB1-87F2-B75D45F1BC33}" type="presParOf" srcId="{B1A43ED7-92EA-4881-8D4A-BB8A569B318E}" destId="{6DE48111-69B2-4E7B-8015-D2B804761DE2}" srcOrd="3" destOrd="0" presId="urn:microsoft.com/office/officeart/2018/2/layout/IconVerticalSolidList"/>
    <dgm:cxn modelId="{7CECB0C3-0FC3-499B-9A01-2182AF6DBDA7}" type="presParOf" srcId="{2ADC7D5F-56F4-4F61-AC2C-0849BB7EC426}" destId="{53754194-74E7-46F9-B9DA-27725BB20392}" srcOrd="5" destOrd="0" presId="urn:microsoft.com/office/officeart/2018/2/layout/IconVerticalSolidList"/>
    <dgm:cxn modelId="{D5E29D2D-AFCF-4F3A-BC38-BFCCF1D1312C}" type="presParOf" srcId="{2ADC7D5F-56F4-4F61-AC2C-0849BB7EC426}" destId="{C8E883BC-6F9B-4E5B-BD88-C0E3918198FB}" srcOrd="6" destOrd="0" presId="urn:microsoft.com/office/officeart/2018/2/layout/IconVerticalSolidList"/>
    <dgm:cxn modelId="{0E33DCD5-5DDD-499B-868E-ACC5066EED5E}" type="presParOf" srcId="{C8E883BC-6F9B-4E5B-BD88-C0E3918198FB}" destId="{A70BDD92-5468-4EC7-ACED-A2C67416AD2B}" srcOrd="0" destOrd="0" presId="urn:microsoft.com/office/officeart/2018/2/layout/IconVerticalSolidList"/>
    <dgm:cxn modelId="{75C7C0D9-152A-40E9-8FC2-EE6D905A41DB}" type="presParOf" srcId="{C8E883BC-6F9B-4E5B-BD88-C0E3918198FB}" destId="{91986550-A227-4FA8-AD47-95AE89F96B7B}" srcOrd="1" destOrd="0" presId="urn:microsoft.com/office/officeart/2018/2/layout/IconVerticalSolidList"/>
    <dgm:cxn modelId="{E1ED18C1-C445-4D07-BDAE-EB58A96552B6}" type="presParOf" srcId="{C8E883BC-6F9B-4E5B-BD88-C0E3918198FB}" destId="{A48F4558-2404-4C31-B35F-40016F3E3B59}" srcOrd="2" destOrd="0" presId="urn:microsoft.com/office/officeart/2018/2/layout/IconVerticalSolidList"/>
    <dgm:cxn modelId="{C8980B69-CE3F-46E3-ADCB-280ECDBC1141}" type="presParOf" srcId="{C8E883BC-6F9B-4E5B-BD88-C0E3918198FB}" destId="{2E8996D7-B4A9-4352-AE0C-D3E501D2C1C3}" srcOrd="3" destOrd="0" presId="urn:microsoft.com/office/officeart/2018/2/layout/IconVerticalSolidList"/>
    <dgm:cxn modelId="{B9A9CDB9-16A4-4BE3-8E47-6149F68E2777}" type="presParOf" srcId="{2ADC7D5F-56F4-4F61-AC2C-0849BB7EC426}" destId="{B388E727-1FFA-4FEC-8B50-1BD823F65E3A}" srcOrd="7" destOrd="0" presId="urn:microsoft.com/office/officeart/2018/2/layout/IconVerticalSolidList"/>
    <dgm:cxn modelId="{A5E5568E-2D8A-4916-B49F-13E2572480D5}" type="presParOf" srcId="{2ADC7D5F-56F4-4F61-AC2C-0849BB7EC426}" destId="{9F33494D-7663-43E1-8F1E-D96E0BFE2C8C}" srcOrd="8" destOrd="0" presId="urn:microsoft.com/office/officeart/2018/2/layout/IconVerticalSolidList"/>
    <dgm:cxn modelId="{FF2077F1-0BB2-40B7-957C-3C92DFC54498}" type="presParOf" srcId="{9F33494D-7663-43E1-8F1E-D96E0BFE2C8C}" destId="{82483882-B540-4ECF-8E1D-A823C120C942}" srcOrd="0" destOrd="0" presId="urn:microsoft.com/office/officeart/2018/2/layout/IconVerticalSolidList"/>
    <dgm:cxn modelId="{430B56F8-F73A-4A1E-8761-017CAF7787C4}" type="presParOf" srcId="{9F33494D-7663-43E1-8F1E-D96E0BFE2C8C}" destId="{45077641-56AF-4BB0-A224-265A3CE5CCB0}" srcOrd="1" destOrd="0" presId="urn:microsoft.com/office/officeart/2018/2/layout/IconVerticalSolidList"/>
    <dgm:cxn modelId="{BFB3A0BD-2E21-4CFF-B243-04237A2BE287}" type="presParOf" srcId="{9F33494D-7663-43E1-8F1E-D96E0BFE2C8C}" destId="{D535C3DF-0EB4-458B-8ECC-C56E9AC00C3D}" srcOrd="2" destOrd="0" presId="urn:microsoft.com/office/officeart/2018/2/layout/IconVerticalSolidList"/>
    <dgm:cxn modelId="{F3974919-CF8C-4E4C-B465-57E5CCBDB1EA}" type="presParOf" srcId="{9F33494D-7663-43E1-8F1E-D96E0BFE2C8C}" destId="{C7F78EAD-DCB1-474D-BA0E-5804A62DFF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DC9B6D1-0247-49FC-B556-D1EEC895A51C}"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DB9DB55A-5E66-47BF-9039-DB1084F38DF4}">
      <dgm:prSet/>
      <dgm:spPr/>
      <dgm:t>
        <a:bodyPr/>
        <a:lstStyle/>
        <a:p>
          <a:pPr>
            <a:lnSpc>
              <a:spcPct val="100000"/>
            </a:lnSpc>
          </a:pPr>
          <a:r>
            <a:rPr lang="en-IN"/>
            <a:t>1.Apriori is an easy-to-implement and easy-to-understand algorithm.</a:t>
          </a:r>
          <a:endParaRPr lang="en-US"/>
        </a:p>
      </dgm:t>
    </dgm:pt>
    <dgm:pt modelId="{E2A2D789-338A-4C45-8DF1-5A3B48C1B125}" type="parTrans" cxnId="{EE9248D9-941A-4424-BDAB-9AB00CCDB210}">
      <dgm:prSet/>
      <dgm:spPr/>
      <dgm:t>
        <a:bodyPr/>
        <a:lstStyle/>
        <a:p>
          <a:endParaRPr lang="en-US"/>
        </a:p>
      </dgm:t>
    </dgm:pt>
    <dgm:pt modelId="{4AC40330-E6B6-4B62-B418-4E4F5D54FD54}" type="sibTrans" cxnId="{EE9248D9-941A-4424-BDAB-9AB00CCDB210}">
      <dgm:prSet/>
      <dgm:spPr/>
      <dgm:t>
        <a:bodyPr/>
        <a:lstStyle/>
        <a:p>
          <a:pPr>
            <a:lnSpc>
              <a:spcPct val="100000"/>
            </a:lnSpc>
          </a:pPr>
          <a:endParaRPr lang="en-US"/>
        </a:p>
      </dgm:t>
    </dgm:pt>
    <dgm:pt modelId="{4BA073A6-2991-451C-B7CA-A4C69914BA66}">
      <dgm:prSet/>
      <dgm:spPr/>
      <dgm:t>
        <a:bodyPr/>
        <a:lstStyle/>
        <a:p>
          <a:pPr>
            <a:lnSpc>
              <a:spcPct val="100000"/>
            </a:lnSpc>
          </a:pPr>
          <a:r>
            <a:rPr lang="en-IN"/>
            <a:t>2.It can be used on large itemsets.</a:t>
          </a:r>
          <a:endParaRPr lang="en-US"/>
        </a:p>
      </dgm:t>
    </dgm:pt>
    <dgm:pt modelId="{99986FA6-04B6-4042-B442-0010C2E26D37}" type="parTrans" cxnId="{0F695957-D0C0-42D6-808E-9F41A9AD2893}">
      <dgm:prSet/>
      <dgm:spPr/>
      <dgm:t>
        <a:bodyPr/>
        <a:lstStyle/>
        <a:p>
          <a:endParaRPr lang="en-US"/>
        </a:p>
      </dgm:t>
    </dgm:pt>
    <dgm:pt modelId="{7E463288-0D03-495D-8BA0-F9A8E3A56D7E}" type="sibTrans" cxnId="{0F695957-D0C0-42D6-808E-9F41A9AD2893}">
      <dgm:prSet/>
      <dgm:spPr/>
      <dgm:t>
        <a:bodyPr/>
        <a:lstStyle/>
        <a:p>
          <a:pPr>
            <a:lnSpc>
              <a:spcPct val="100000"/>
            </a:lnSpc>
          </a:pPr>
          <a:endParaRPr lang="en-US"/>
        </a:p>
      </dgm:t>
    </dgm:pt>
    <dgm:pt modelId="{DBD4E5CB-1EDD-4CDC-A4BB-ACF0E3E40873}">
      <dgm:prSet/>
      <dgm:spPr/>
      <dgm:t>
        <a:bodyPr/>
        <a:lstStyle/>
        <a:p>
          <a:pPr>
            <a:lnSpc>
              <a:spcPct val="100000"/>
            </a:lnSpc>
          </a:pPr>
          <a:r>
            <a:rPr lang="en-IN" dirty="0"/>
            <a:t>3. It can be easily parallelized</a:t>
          </a:r>
          <a:endParaRPr lang="en-US" dirty="0"/>
        </a:p>
      </dgm:t>
    </dgm:pt>
    <dgm:pt modelId="{AC6DF2D1-1B85-4916-9947-F25E27086036}" type="parTrans" cxnId="{92A3AB8E-F0F3-4515-89BF-FE80B41BE230}">
      <dgm:prSet/>
      <dgm:spPr/>
      <dgm:t>
        <a:bodyPr/>
        <a:lstStyle/>
        <a:p>
          <a:endParaRPr lang="en-US"/>
        </a:p>
      </dgm:t>
    </dgm:pt>
    <dgm:pt modelId="{C02DF568-1258-490C-955A-AA845B7F293A}" type="sibTrans" cxnId="{92A3AB8E-F0F3-4515-89BF-FE80B41BE230}">
      <dgm:prSet/>
      <dgm:spPr/>
      <dgm:t>
        <a:bodyPr/>
        <a:lstStyle/>
        <a:p>
          <a:pPr>
            <a:lnSpc>
              <a:spcPct val="100000"/>
            </a:lnSpc>
          </a:pPr>
          <a:endParaRPr lang="en-US"/>
        </a:p>
      </dgm:t>
    </dgm:pt>
    <dgm:pt modelId="{D666426C-4BF1-4529-B5C6-64E7631FFF49}">
      <dgm:prSet/>
      <dgm:spPr/>
      <dgm:t>
        <a:bodyPr/>
        <a:lstStyle/>
        <a:p>
          <a:pPr>
            <a:lnSpc>
              <a:spcPct val="100000"/>
            </a:lnSpc>
          </a:pPr>
          <a:r>
            <a:rPr lang="en-IN"/>
            <a:t>1.Computationally expensive.</a:t>
          </a:r>
          <a:endParaRPr lang="en-US"/>
        </a:p>
      </dgm:t>
    </dgm:pt>
    <dgm:pt modelId="{D3105F15-F39A-4E73-BACF-F2C055E05957}" type="parTrans" cxnId="{07BEC3FD-AC55-4833-9DF5-357B07B3B1E9}">
      <dgm:prSet/>
      <dgm:spPr/>
      <dgm:t>
        <a:bodyPr/>
        <a:lstStyle/>
        <a:p>
          <a:endParaRPr lang="en-US"/>
        </a:p>
      </dgm:t>
    </dgm:pt>
    <dgm:pt modelId="{DCCFB494-24A8-4B5E-8EEA-D61EE4555336}" type="sibTrans" cxnId="{07BEC3FD-AC55-4833-9DF5-357B07B3B1E9}">
      <dgm:prSet/>
      <dgm:spPr/>
      <dgm:t>
        <a:bodyPr/>
        <a:lstStyle/>
        <a:p>
          <a:pPr>
            <a:lnSpc>
              <a:spcPct val="100000"/>
            </a:lnSpc>
          </a:pPr>
          <a:endParaRPr lang="en-US"/>
        </a:p>
      </dgm:t>
    </dgm:pt>
    <dgm:pt modelId="{66EB943B-105F-42A2-B88E-12D39BE72502}">
      <dgm:prSet/>
      <dgm:spPr/>
      <dgm:t>
        <a:bodyPr/>
        <a:lstStyle/>
        <a:p>
          <a:pPr>
            <a:lnSpc>
              <a:spcPct val="100000"/>
            </a:lnSpc>
          </a:pPr>
          <a:r>
            <a:rPr lang="en-IN"/>
            <a:t>2.Calculating support requires entire database scan.</a:t>
          </a:r>
          <a:endParaRPr lang="en-US"/>
        </a:p>
      </dgm:t>
    </dgm:pt>
    <dgm:pt modelId="{E828051A-3B86-4876-A7B5-E4F4A6899D08}" type="parTrans" cxnId="{4E1FDAE4-C978-46A5-B577-3B2371976CB1}">
      <dgm:prSet/>
      <dgm:spPr/>
      <dgm:t>
        <a:bodyPr/>
        <a:lstStyle/>
        <a:p>
          <a:endParaRPr lang="en-US"/>
        </a:p>
      </dgm:t>
    </dgm:pt>
    <dgm:pt modelId="{B31BE759-D181-4594-9142-263740F4962D}" type="sibTrans" cxnId="{4E1FDAE4-C978-46A5-B577-3B2371976CB1}">
      <dgm:prSet/>
      <dgm:spPr/>
      <dgm:t>
        <a:bodyPr/>
        <a:lstStyle/>
        <a:p>
          <a:pPr>
            <a:lnSpc>
              <a:spcPct val="100000"/>
            </a:lnSpc>
          </a:pPr>
          <a:endParaRPr lang="en-US"/>
        </a:p>
      </dgm:t>
    </dgm:pt>
    <dgm:pt modelId="{5220674C-954B-45BA-B180-63B0B625B5E9}">
      <dgm:prSet/>
      <dgm:spPr/>
      <dgm:t>
        <a:bodyPr/>
        <a:lstStyle/>
        <a:p>
          <a:pPr>
            <a:lnSpc>
              <a:spcPct val="100000"/>
            </a:lnSpc>
          </a:pPr>
          <a:r>
            <a:rPr lang="en-IN"/>
            <a:t>3. Assumes transaction database is memory resident.</a:t>
          </a:r>
          <a:endParaRPr lang="en-US"/>
        </a:p>
      </dgm:t>
    </dgm:pt>
    <dgm:pt modelId="{C0D6C539-368B-4933-B995-AFD664EAAD6F}" type="parTrans" cxnId="{71A55820-95A5-49CE-B741-5B9B098C40BA}">
      <dgm:prSet/>
      <dgm:spPr/>
      <dgm:t>
        <a:bodyPr/>
        <a:lstStyle/>
        <a:p>
          <a:endParaRPr lang="en-US"/>
        </a:p>
      </dgm:t>
    </dgm:pt>
    <dgm:pt modelId="{8D701104-32C4-4F02-B216-51170D6A5E77}" type="sibTrans" cxnId="{71A55820-95A5-49CE-B741-5B9B098C40BA}">
      <dgm:prSet/>
      <dgm:spPr/>
      <dgm:t>
        <a:bodyPr/>
        <a:lstStyle/>
        <a:p>
          <a:endParaRPr lang="en-US"/>
        </a:p>
      </dgm:t>
    </dgm:pt>
    <dgm:pt modelId="{9811AE53-2D65-4473-9AE0-0503BA26A716}" type="pres">
      <dgm:prSet presAssocID="{EDC9B6D1-0247-49FC-B556-D1EEC895A51C}" presName="root" presStyleCnt="0">
        <dgm:presLayoutVars>
          <dgm:dir/>
          <dgm:resizeHandles val="exact"/>
        </dgm:presLayoutVars>
      </dgm:prSet>
      <dgm:spPr/>
    </dgm:pt>
    <dgm:pt modelId="{7D727BFB-6FAA-4DB4-855C-428A711A36CD}" type="pres">
      <dgm:prSet presAssocID="{EDC9B6D1-0247-49FC-B556-D1EEC895A51C}" presName="container" presStyleCnt="0">
        <dgm:presLayoutVars>
          <dgm:dir/>
          <dgm:resizeHandles val="exact"/>
        </dgm:presLayoutVars>
      </dgm:prSet>
      <dgm:spPr/>
    </dgm:pt>
    <dgm:pt modelId="{79CA7E1A-5BB9-402B-98CA-83441205DA46}" type="pres">
      <dgm:prSet presAssocID="{DB9DB55A-5E66-47BF-9039-DB1084F38DF4}" presName="compNode" presStyleCnt="0"/>
      <dgm:spPr/>
    </dgm:pt>
    <dgm:pt modelId="{F5BA1839-FCF6-47D4-9DBF-D2A12F2B5280}" type="pres">
      <dgm:prSet presAssocID="{DB9DB55A-5E66-47BF-9039-DB1084F38DF4}" presName="iconBgRect" presStyleLbl="bgShp" presStyleIdx="0" presStyleCnt="6"/>
      <dgm:spPr/>
    </dgm:pt>
    <dgm:pt modelId="{2077F595-1CF0-4B82-B23A-49484198610A}" type="pres">
      <dgm:prSet presAssocID="{DB9DB55A-5E66-47BF-9039-DB1084F38D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1860DE1-44C0-41EC-8072-6D34F101AD10}" type="pres">
      <dgm:prSet presAssocID="{DB9DB55A-5E66-47BF-9039-DB1084F38DF4}" presName="spaceRect" presStyleCnt="0"/>
      <dgm:spPr/>
    </dgm:pt>
    <dgm:pt modelId="{4BBFAFAC-893A-4F98-A194-463BCBA0FE79}" type="pres">
      <dgm:prSet presAssocID="{DB9DB55A-5E66-47BF-9039-DB1084F38DF4}" presName="textRect" presStyleLbl="revTx" presStyleIdx="0" presStyleCnt="6">
        <dgm:presLayoutVars>
          <dgm:chMax val="1"/>
          <dgm:chPref val="1"/>
        </dgm:presLayoutVars>
      </dgm:prSet>
      <dgm:spPr/>
    </dgm:pt>
    <dgm:pt modelId="{E88A7B20-5F59-48BA-90DC-958B4ACFD56E}" type="pres">
      <dgm:prSet presAssocID="{4AC40330-E6B6-4B62-B418-4E4F5D54FD54}" presName="sibTrans" presStyleLbl="sibTrans2D1" presStyleIdx="0" presStyleCnt="0"/>
      <dgm:spPr/>
    </dgm:pt>
    <dgm:pt modelId="{EA3E828B-4C8C-484F-AC67-2B3EEF2A3C28}" type="pres">
      <dgm:prSet presAssocID="{4BA073A6-2991-451C-B7CA-A4C69914BA66}" presName="compNode" presStyleCnt="0"/>
      <dgm:spPr/>
    </dgm:pt>
    <dgm:pt modelId="{7DFE76ED-38EB-433A-938B-7BF5FD2E5C74}" type="pres">
      <dgm:prSet presAssocID="{4BA073A6-2991-451C-B7CA-A4C69914BA66}" presName="iconBgRect" presStyleLbl="bgShp" presStyleIdx="1" presStyleCnt="6"/>
      <dgm:spPr/>
    </dgm:pt>
    <dgm:pt modelId="{5031F7B2-3234-43AE-97B8-57E66F1D6B2D}" type="pres">
      <dgm:prSet presAssocID="{4BA073A6-2991-451C-B7CA-A4C69914BA6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5D0B540E-2762-4AE0-A683-5EBD7D1CA317}" type="pres">
      <dgm:prSet presAssocID="{4BA073A6-2991-451C-B7CA-A4C69914BA66}" presName="spaceRect" presStyleCnt="0"/>
      <dgm:spPr/>
    </dgm:pt>
    <dgm:pt modelId="{3C589ECA-AE7B-4502-A5C6-2ABF8F9E4615}" type="pres">
      <dgm:prSet presAssocID="{4BA073A6-2991-451C-B7CA-A4C69914BA66}" presName="textRect" presStyleLbl="revTx" presStyleIdx="1" presStyleCnt="6">
        <dgm:presLayoutVars>
          <dgm:chMax val="1"/>
          <dgm:chPref val="1"/>
        </dgm:presLayoutVars>
      </dgm:prSet>
      <dgm:spPr/>
    </dgm:pt>
    <dgm:pt modelId="{0299C0B1-CF70-4C5F-BAE7-886B920BF4E9}" type="pres">
      <dgm:prSet presAssocID="{7E463288-0D03-495D-8BA0-F9A8E3A56D7E}" presName="sibTrans" presStyleLbl="sibTrans2D1" presStyleIdx="0" presStyleCnt="0"/>
      <dgm:spPr/>
    </dgm:pt>
    <dgm:pt modelId="{DAB18DD2-31DE-499A-9904-F1BA32D10D4D}" type="pres">
      <dgm:prSet presAssocID="{DBD4E5CB-1EDD-4CDC-A4BB-ACF0E3E40873}" presName="compNode" presStyleCnt="0"/>
      <dgm:spPr/>
    </dgm:pt>
    <dgm:pt modelId="{865EAEB1-C8D1-439B-B0DD-AB9448504286}" type="pres">
      <dgm:prSet presAssocID="{DBD4E5CB-1EDD-4CDC-A4BB-ACF0E3E40873}" presName="iconBgRect" presStyleLbl="bgShp" presStyleIdx="2" presStyleCnt="6"/>
      <dgm:spPr/>
    </dgm:pt>
    <dgm:pt modelId="{53644ABC-48F0-4080-A8B6-C51D671AA4AD}" type="pres">
      <dgm:prSet presAssocID="{DBD4E5CB-1EDD-4CDC-A4BB-ACF0E3E4087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E21516D-3832-4413-A05F-771AB4B90137}" type="pres">
      <dgm:prSet presAssocID="{DBD4E5CB-1EDD-4CDC-A4BB-ACF0E3E40873}" presName="spaceRect" presStyleCnt="0"/>
      <dgm:spPr/>
    </dgm:pt>
    <dgm:pt modelId="{159F659F-3490-4718-B577-8FBAFC8D1BE7}" type="pres">
      <dgm:prSet presAssocID="{DBD4E5CB-1EDD-4CDC-A4BB-ACF0E3E40873}" presName="textRect" presStyleLbl="revTx" presStyleIdx="2" presStyleCnt="6">
        <dgm:presLayoutVars>
          <dgm:chMax val="1"/>
          <dgm:chPref val="1"/>
        </dgm:presLayoutVars>
      </dgm:prSet>
      <dgm:spPr/>
    </dgm:pt>
    <dgm:pt modelId="{262724AD-FB63-4CDD-A961-9CE927FECA4A}" type="pres">
      <dgm:prSet presAssocID="{C02DF568-1258-490C-955A-AA845B7F293A}" presName="sibTrans" presStyleLbl="sibTrans2D1" presStyleIdx="0" presStyleCnt="0"/>
      <dgm:spPr/>
    </dgm:pt>
    <dgm:pt modelId="{7B8281B0-0436-496F-9C1D-2E7C87313997}" type="pres">
      <dgm:prSet presAssocID="{D666426C-4BF1-4529-B5C6-64E7631FFF49}" presName="compNode" presStyleCnt="0"/>
      <dgm:spPr/>
    </dgm:pt>
    <dgm:pt modelId="{3D641B0B-B3B8-406D-BBFA-4766FF65766F}" type="pres">
      <dgm:prSet presAssocID="{D666426C-4BF1-4529-B5C6-64E7631FFF49}" presName="iconBgRect" presStyleLbl="bgShp" presStyleIdx="3" presStyleCnt="6"/>
      <dgm:spPr/>
    </dgm:pt>
    <dgm:pt modelId="{A20F7C7C-E9EC-48A0-AB01-30F6D5B90FCA}" type="pres">
      <dgm:prSet presAssocID="{D666426C-4BF1-4529-B5C6-64E7631FFF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30C191C0-710F-4C69-AD30-BE4D4E854EB6}" type="pres">
      <dgm:prSet presAssocID="{D666426C-4BF1-4529-B5C6-64E7631FFF49}" presName="spaceRect" presStyleCnt="0"/>
      <dgm:spPr/>
    </dgm:pt>
    <dgm:pt modelId="{67BF0F4C-4655-4B9E-8EF4-F8DD9C0E48CB}" type="pres">
      <dgm:prSet presAssocID="{D666426C-4BF1-4529-B5C6-64E7631FFF49}" presName="textRect" presStyleLbl="revTx" presStyleIdx="3" presStyleCnt="6">
        <dgm:presLayoutVars>
          <dgm:chMax val="1"/>
          <dgm:chPref val="1"/>
        </dgm:presLayoutVars>
      </dgm:prSet>
      <dgm:spPr/>
    </dgm:pt>
    <dgm:pt modelId="{E60910CF-AFA6-48B6-88E3-AC58494670E7}" type="pres">
      <dgm:prSet presAssocID="{DCCFB494-24A8-4B5E-8EEA-D61EE4555336}" presName="sibTrans" presStyleLbl="sibTrans2D1" presStyleIdx="0" presStyleCnt="0"/>
      <dgm:spPr/>
    </dgm:pt>
    <dgm:pt modelId="{D09FAB8C-CD59-4271-845A-780B458A42F8}" type="pres">
      <dgm:prSet presAssocID="{66EB943B-105F-42A2-B88E-12D39BE72502}" presName="compNode" presStyleCnt="0"/>
      <dgm:spPr/>
    </dgm:pt>
    <dgm:pt modelId="{2CE002E8-667E-4142-B638-EC9BA613D79A}" type="pres">
      <dgm:prSet presAssocID="{66EB943B-105F-42A2-B88E-12D39BE72502}" presName="iconBgRect" presStyleLbl="bgShp" presStyleIdx="4" presStyleCnt="6"/>
      <dgm:spPr/>
    </dgm:pt>
    <dgm:pt modelId="{DF1F72CC-FF88-46C6-A128-089546E50DA8}" type="pres">
      <dgm:prSet presAssocID="{66EB943B-105F-42A2-B88E-12D39BE7250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DDAEBF97-63F5-4634-B603-C417D666ECBD}" type="pres">
      <dgm:prSet presAssocID="{66EB943B-105F-42A2-B88E-12D39BE72502}" presName="spaceRect" presStyleCnt="0"/>
      <dgm:spPr/>
    </dgm:pt>
    <dgm:pt modelId="{71C8F2A7-E69B-45CA-ACD5-FD8B38099DA7}" type="pres">
      <dgm:prSet presAssocID="{66EB943B-105F-42A2-B88E-12D39BE72502}" presName="textRect" presStyleLbl="revTx" presStyleIdx="4" presStyleCnt="6">
        <dgm:presLayoutVars>
          <dgm:chMax val="1"/>
          <dgm:chPref val="1"/>
        </dgm:presLayoutVars>
      </dgm:prSet>
      <dgm:spPr/>
    </dgm:pt>
    <dgm:pt modelId="{40534D4A-0634-4F6C-AE7C-8FF9BFD86C10}" type="pres">
      <dgm:prSet presAssocID="{B31BE759-D181-4594-9142-263740F4962D}" presName="sibTrans" presStyleLbl="sibTrans2D1" presStyleIdx="0" presStyleCnt="0"/>
      <dgm:spPr/>
    </dgm:pt>
    <dgm:pt modelId="{AE1AC94F-B92D-4CDE-84CF-984E0B6DDFC6}" type="pres">
      <dgm:prSet presAssocID="{5220674C-954B-45BA-B180-63B0B625B5E9}" presName="compNode" presStyleCnt="0"/>
      <dgm:spPr/>
    </dgm:pt>
    <dgm:pt modelId="{E265E892-1DBC-48B3-93A9-529C7156259D}" type="pres">
      <dgm:prSet presAssocID="{5220674C-954B-45BA-B180-63B0B625B5E9}" presName="iconBgRect" presStyleLbl="bgShp" presStyleIdx="5" presStyleCnt="6"/>
      <dgm:spPr/>
    </dgm:pt>
    <dgm:pt modelId="{E2575A62-2D6F-4579-99E7-C9D8B9D79388}" type="pres">
      <dgm:prSet presAssocID="{5220674C-954B-45BA-B180-63B0B625B5E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A8F133E3-484E-4BA5-9B4F-A90C52B5A075}" type="pres">
      <dgm:prSet presAssocID="{5220674C-954B-45BA-B180-63B0B625B5E9}" presName="spaceRect" presStyleCnt="0"/>
      <dgm:spPr/>
    </dgm:pt>
    <dgm:pt modelId="{7E9AEE98-6500-43E3-995C-117B98A70126}" type="pres">
      <dgm:prSet presAssocID="{5220674C-954B-45BA-B180-63B0B625B5E9}" presName="textRect" presStyleLbl="revTx" presStyleIdx="5" presStyleCnt="6">
        <dgm:presLayoutVars>
          <dgm:chMax val="1"/>
          <dgm:chPref val="1"/>
        </dgm:presLayoutVars>
      </dgm:prSet>
      <dgm:spPr/>
    </dgm:pt>
  </dgm:ptLst>
  <dgm:cxnLst>
    <dgm:cxn modelId="{71A55820-95A5-49CE-B741-5B9B098C40BA}" srcId="{EDC9B6D1-0247-49FC-B556-D1EEC895A51C}" destId="{5220674C-954B-45BA-B180-63B0B625B5E9}" srcOrd="5" destOrd="0" parTransId="{C0D6C539-368B-4933-B995-AFD664EAAD6F}" sibTransId="{8D701104-32C4-4F02-B216-51170D6A5E77}"/>
    <dgm:cxn modelId="{857B2B29-95EE-40D8-A775-DD82B3244D49}" type="presOf" srcId="{7E463288-0D03-495D-8BA0-F9A8E3A56D7E}" destId="{0299C0B1-CF70-4C5F-BAE7-886B920BF4E9}" srcOrd="0" destOrd="0" presId="urn:microsoft.com/office/officeart/2018/2/layout/IconCircleList"/>
    <dgm:cxn modelId="{6ADD9B37-EBF7-4C4A-9A48-AC0A2FAC642E}" type="presOf" srcId="{DBD4E5CB-1EDD-4CDC-A4BB-ACF0E3E40873}" destId="{159F659F-3490-4718-B577-8FBAFC8D1BE7}" srcOrd="0" destOrd="0" presId="urn:microsoft.com/office/officeart/2018/2/layout/IconCircleList"/>
    <dgm:cxn modelId="{FE331B44-B87C-4F4D-B38D-516CBF958971}" type="presOf" srcId="{4BA073A6-2991-451C-B7CA-A4C69914BA66}" destId="{3C589ECA-AE7B-4502-A5C6-2ABF8F9E4615}" srcOrd="0" destOrd="0" presId="urn:microsoft.com/office/officeart/2018/2/layout/IconCircleList"/>
    <dgm:cxn modelId="{F72FAC50-D42E-4A22-80F6-643E02F4379D}" type="presOf" srcId="{B31BE759-D181-4594-9142-263740F4962D}" destId="{40534D4A-0634-4F6C-AE7C-8FF9BFD86C10}" srcOrd="0" destOrd="0" presId="urn:microsoft.com/office/officeart/2018/2/layout/IconCircleList"/>
    <dgm:cxn modelId="{0F695957-D0C0-42D6-808E-9F41A9AD2893}" srcId="{EDC9B6D1-0247-49FC-B556-D1EEC895A51C}" destId="{4BA073A6-2991-451C-B7CA-A4C69914BA66}" srcOrd="1" destOrd="0" parTransId="{99986FA6-04B6-4042-B442-0010C2E26D37}" sibTransId="{7E463288-0D03-495D-8BA0-F9A8E3A56D7E}"/>
    <dgm:cxn modelId="{FFB9ED5B-FDEA-438F-889E-7D67457A862F}" type="presOf" srcId="{C02DF568-1258-490C-955A-AA845B7F293A}" destId="{262724AD-FB63-4CDD-A961-9CE927FECA4A}" srcOrd="0" destOrd="0" presId="urn:microsoft.com/office/officeart/2018/2/layout/IconCircleList"/>
    <dgm:cxn modelId="{4A4A596B-420B-46EC-A21D-0785D11C8564}" type="presOf" srcId="{EDC9B6D1-0247-49FC-B556-D1EEC895A51C}" destId="{9811AE53-2D65-4473-9AE0-0503BA26A716}" srcOrd="0" destOrd="0" presId="urn:microsoft.com/office/officeart/2018/2/layout/IconCircleList"/>
    <dgm:cxn modelId="{CA86D388-CE5D-4CD4-8977-37A516B4CFCC}" type="presOf" srcId="{D666426C-4BF1-4529-B5C6-64E7631FFF49}" destId="{67BF0F4C-4655-4B9E-8EF4-F8DD9C0E48CB}" srcOrd="0" destOrd="0" presId="urn:microsoft.com/office/officeart/2018/2/layout/IconCircleList"/>
    <dgm:cxn modelId="{92A3AB8E-F0F3-4515-89BF-FE80B41BE230}" srcId="{EDC9B6D1-0247-49FC-B556-D1EEC895A51C}" destId="{DBD4E5CB-1EDD-4CDC-A4BB-ACF0E3E40873}" srcOrd="2" destOrd="0" parTransId="{AC6DF2D1-1B85-4916-9947-F25E27086036}" sibTransId="{C02DF568-1258-490C-955A-AA845B7F293A}"/>
    <dgm:cxn modelId="{765D6490-0FAF-4415-9E9F-EB0732261967}" type="presOf" srcId="{66EB943B-105F-42A2-B88E-12D39BE72502}" destId="{71C8F2A7-E69B-45CA-ACD5-FD8B38099DA7}" srcOrd="0" destOrd="0" presId="urn:microsoft.com/office/officeart/2018/2/layout/IconCircleList"/>
    <dgm:cxn modelId="{CA9EA199-10E0-4308-99AF-5A4187A4C9CE}" type="presOf" srcId="{DB9DB55A-5E66-47BF-9039-DB1084F38DF4}" destId="{4BBFAFAC-893A-4F98-A194-463BCBA0FE79}" srcOrd="0" destOrd="0" presId="urn:microsoft.com/office/officeart/2018/2/layout/IconCircleList"/>
    <dgm:cxn modelId="{A87137B5-122B-44FA-B3F1-15257EAB020C}" type="presOf" srcId="{5220674C-954B-45BA-B180-63B0B625B5E9}" destId="{7E9AEE98-6500-43E3-995C-117B98A70126}" srcOrd="0" destOrd="0" presId="urn:microsoft.com/office/officeart/2018/2/layout/IconCircleList"/>
    <dgm:cxn modelId="{754C00CB-72A6-480E-B710-2EAA08EBD04E}" type="presOf" srcId="{4AC40330-E6B6-4B62-B418-4E4F5D54FD54}" destId="{E88A7B20-5F59-48BA-90DC-958B4ACFD56E}" srcOrd="0" destOrd="0" presId="urn:microsoft.com/office/officeart/2018/2/layout/IconCircleList"/>
    <dgm:cxn modelId="{EE9248D9-941A-4424-BDAB-9AB00CCDB210}" srcId="{EDC9B6D1-0247-49FC-B556-D1EEC895A51C}" destId="{DB9DB55A-5E66-47BF-9039-DB1084F38DF4}" srcOrd="0" destOrd="0" parTransId="{E2A2D789-338A-4C45-8DF1-5A3B48C1B125}" sibTransId="{4AC40330-E6B6-4B62-B418-4E4F5D54FD54}"/>
    <dgm:cxn modelId="{4E1FDAE4-C978-46A5-B577-3B2371976CB1}" srcId="{EDC9B6D1-0247-49FC-B556-D1EEC895A51C}" destId="{66EB943B-105F-42A2-B88E-12D39BE72502}" srcOrd="4" destOrd="0" parTransId="{E828051A-3B86-4876-A7B5-E4F4A6899D08}" sibTransId="{B31BE759-D181-4594-9142-263740F4962D}"/>
    <dgm:cxn modelId="{B13730EA-BFC3-471D-8CFD-9E47198B67A2}" type="presOf" srcId="{DCCFB494-24A8-4B5E-8EEA-D61EE4555336}" destId="{E60910CF-AFA6-48B6-88E3-AC58494670E7}" srcOrd="0" destOrd="0" presId="urn:microsoft.com/office/officeart/2018/2/layout/IconCircleList"/>
    <dgm:cxn modelId="{07BEC3FD-AC55-4833-9DF5-357B07B3B1E9}" srcId="{EDC9B6D1-0247-49FC-B556-D1EEC895A51C}" destId="{D666426C-4BF1-4529-B5C6-64E7631FFF49}" srcOrd="3" destOrd="0" parTransId="{D3105F15-F39A-4E73-BACF-F2C055E05957}" sibTransId="{DCCFB494-24A8-4B5E-8EEA-D61EE4555336}"/>
    <dgm:cxn modelId="{371553D2-052A-4821-833E-565BB7D04E1F}" type="presParOf" srcId="{9811AE53-2D65-4473-9AE0-0503BA26A716}" destId="{7D727BFB-6FAA-4DB4-855C-428A711A36CD}" srcOrd="0" destOrd="0" presId="urn:microsoft.com/office/officeart/2018/2/layout/IconCircleList"/>
    <dgm:cxn modelId="{647E68C6-D960-4803-BC3E-556722816A8A}" type="presParOf" srcId="{7D727BFB-6FAA-4DB4-855C-428A711A36CD}" destId="{79CA7E1A-5BB9-402B-98CA-83441205DA46}" srcOrd="0" destOrd="0" presId="urn:microsoft.com/office/officeart/2018/2/layout/IconCircleList"/>
    <dgm:cxn modelId="{2E3E1C77-F7AF-4749-8F0C-9F1C2A7108FD}" type="presParOf" srcId="{79CA7E1A-5BB9-402B-98CA-83441205DA46}" destId="{F5BA1839-FCF6-47D4-9DBF-D2A12F2B5280}" srcOrd="0" destOrd="0" presId="urn:microsoft.com/office/officeart/2018/2/layout/IconCircleList"/>
    <dgm:cxn modelId="{01C17E5B-8C45-4B28-93A1-22DD58921FA5}" type="presParOf" srcId="{79CA7E1A-5BB9-402B-98CA-83441205DA46}" destId="{2077F595-1CF0-4B82-B23A-49484198610A}" srcOrd="1" destOrd="0" presId="urn:microsoft.com/office/officeart/2018/2/layout/IconCircleList"/>
    <dgm:cxn modelId="{0A323910-B162-474F-A6CE-502687E460AD}" type="presParOf" srcId="{79CA7E1A-5BB9-402B-98CA-83441205DA46}" destId="{F1860DE1-44C0-41EC-8072-6D34F101AD10}" srcOrd="2" destOrd="0" presId="urn:microsoft.com/office/officeart/2018/2/layout/IconCircleList"/>
    <dgm:cxn modelId="{96828FFA-1DF4-4D88-85E3-592697CF2D7D}" type="presParOf" srcId="{79CA7E1A-5BB9-402B-98CA-83441205DA46}" destId="{4BBFAFAC-893A-4F98-A194-463BCBA0FE79}" srcOrd="3" destOrd="0" presId="urn:microsoft.com/office/officeart/2018/2/layout/IconCircleList"/>
    <dgm:cxn modelId="{7E1B7837-28FE-4DDE-88DC-C40A7C0BBA78}" type="presParOf" srcId="{7D727BFB-6FAA-4DB4-855C-428A711A36CD}" destId="{E88A7B20-5F59-48BA-90DC-958B4ACFD56E}" srcOrd="1" destOrd="0" presId="urn:microsoft.com/office/officeart/2018/2/layout/IconCircleList"/>
    <dgm:cxn modelId="{E6720CF4-A856-415F-8B40-B180828EEEEC}" type="presParOf" srcId="{7D727BFB-6FAA-4DB4-855C-428A711A36CD}" destId="{EA3E828B-4C8C-484F-AC67-2B3EEF2A3C28}" srcOrd="2" destOrd="0" presId="urn:microsoft.com/office/officeart/2018/2/layout/IconCircleList"/>
    <dgm:cxn modelId="{7A3E9D38-15D0-40E8-83EA-AA9B061F35DC}" type="presParOf" srcId="{EA3E828B-4C8C-484F-AC67-2B3EEF2A3C28}" destId="{7DFE76ED-38EB-433A-938B-7BF5FD2E5C74}" srcOrd="0" destOrd="0" presId="urn:microsoft.com/office/officeart/2018/2/layout/IconCircleList"/>
    <dgm:cxn modelId="{7DADA23F-CB41-4EC4-BE58-9F48D84E0FB5}" type="presParOf" srcId="{EA3E828B-4C8C-484F-AC67-2B3EEF2A3C28}" destId="{5031F7B2-3234-43AE-97B8-57E66F1D6B2D}" srcOrd="1" destOrd="0" presId="urn:microsoft.com/office/officeart/2018/2/layout/IconCircleList"/>
    <dgm:cxn modelId="{0986F9B7-2471-4228-9AED-39819B00DF86}" type="presParOf" srcId="{EA3E828B-4C8C-484F-AC67-2B3EEF2A3C28}" destId="{5D0B540E-2762-4AE0-A683-5EBD7D1CA317}" srcOrd="2" destOrd="0" presId="urn:microsoft.com/office/officeart/2018/2/layout/IconCircleList"/>
    <dgm:cxn modelId="{71B7A0A2-8A8F-4EA0-8C80-1D68F0CB1278}" type="presParOf" srcId="{EA3E828B-4C8C-484F-AC67-2B3EEF2A3C28}" destId="{3C589ECA-AE7B-4502-A5C6-2ABF8F9E4615}" srcOrd="3" destOrd="0" presId="urn:microsoft.com/office/officeart/2018/2/layout/IconCircleList"/>
    <dgm:cxn modelId="{99D1C3D0-0FBB-4034-A83B-D2074AB0426D}" type="presParOf" srcId="{7D727BFB-6FAA-4DB4-855C-428A711A36CD}" destId="{0299C0B1-CF70-4C5F-BAE7-886B920BF4E9}" srcOrd="3" destOrd="0" presId="urn:microsoft.com/office/officeart/2018/2/layout/IconCircleList"/>
    <dgm:cxn modelId="{D0843B65-A8ED-484B-A763-6E15CAD7E6E1}" type="presParOf" srcId="{7D727BFB-6FAA-4DB4-855C-428A711A36CD}" destId="{DAB18DD2-31DE-499A-9904-F1BA32D10D4D}" srcOrd="4" destOrd="0" presId="urn:microsoft.com/office/officeart/2018/2/layout/IconCircleList"/>
    <dgm:cxn modelId="{5968A062-6343-4119-A493-13EF7AC235FA}" type="presParOf" srcId="{DAB18DD2-31DE-499A-9904-F1BA32D10D4D}" destId="{865EAEB1-C8D1-439B-B0DD-AB9448504286}" srcOrd="0" destOrd="0" presId="urn:microsoft.com/office/officeart/2018/2/layout/IconCircleList"/>
    <dgm:cxn modelId="{0EA96791-74F7-43D1-880B-62684F023F72}" type="presParOf" srcId="{DAB18DD2-31DE-499A-9904-F1BA32D10D4D}" destId="{53644ABC-48F0-4080-A8B6-C51D671AA4AD}" srcOrd="1" destOrd="0" presId="urn:microsoft.com/office/officeart/2018/2/layout/IconCircleList"/>
    <dgm:cxn modelId="{D9C38AC9-413F-45AB-975F-EC5448E6182B}" type="presParOf" srcId="{DAB18DD2-31DE-499A-9904-F1BA32D10D4D}" destId="{2E21516D-3832-4413-A05F-771AB4B90137}" srcOrd="2" destOrd="0" presId="urn:microsoft.com/office/officeart/2018/2/layout/IconCircleList"/>
    <dgm:cxn modelId="{F33EB958-F2CA-42A5-95C0-E9A51A983A1F}" type="presParOf" srcId="{DAB18DD2-31DE-499A-9904-F1BA32D10D4D}" destId="{159F659F-3490-4718-B577-8FBAFC8D1BE7}" srcOrd="3" destOrd="0" presId="urn:microsoft.com/office/officeart/2018/2/layout/IconCircleList"/>
    <dgm:cxn modelId="{6DE674E9-84B1-402E-9A8E-1BF5D6AE8E4F}" type="presParOf" srcId="{7D727BFB-6FAA-4DB4-855C-428A711A36CD}" destId="{262724AD-FB63-4CDD-A961-9CE927FECA4A}" srcOrd="5" destOrd="0" presId="urn:microsoft.com/office/officeart/2018/2/layout/IconCircleList"/>
    <dgm:cxn modelId="{96EF03D9-51FB-406B-A8CE-063D181492D9}" type="presParOf" srcId="{7D727BFB-6FAA-4DB4-855C-428A711A36CD}" destId="{7B8281B0-0436-496F-9C1D-2E7C87313997}" srcOrd="6" destOrd="0" presId="urn:microsoft.com/office/officeart/2018/2/layout/IconCircleList"/>
    <dgm:cxn modelId="{C5AED8B4-459A-4082-B122-EB8F481B52E0}" type="presParOf" srcId="{7B8281B0-0436-496F-9C1D-2E7C87313997}" destId="{3D641B0B-B3B8-406D-BBFA-4766FF65766F}" srcOrd="0" destOrd="0" presId="urn:microsoft.com/office/officeart/2018/2/layout/IconCircleList"/>
    <dgm:cxn modelId="{D3FC92CD-D8F8-4CE3-9FD1-D38014928E52}" type="presParOf" srcId="{7B8281B0-0436-496F-9C1D-2E7C87313997}" destId="{A20F7C7C-E9EC-48A0-AB01-30F6D5B90FCA}" srcOrd="1" destOrd="0" presId="urn:microsoft.com/office/officeart/2018/2/layout/IconCircleList"/>
    <dgm:cxn modelId="{BBDA61AD-DC56-467E-BB2B-C2881D65002C}" type="presParOf" srcId="{7B8281B0-0436-496F-9C1D-2E7C87313997}" destId="{30C191C0-710F-4C69-AD30-BE4D4E854EB6}" srcOrd="2" destOrd="0" presId="urn:microsoft.com/office/officeart/2018/2/layout/IconCircleList"/>
    <dgm:cxn modelId="{1AD0323E-C4A8-4E40-B54E-F3E830C25645}" type="presParOf" srcId="{7B8281B0-0436-496F-9C1D-2E7C87313997}" destId="{67BF0F4C-4655-4B9E-8EF4-F8DD9C0E48CB}" srcOrd="3" destOrd="0" presId="urn:microsoft.com/office/officeart/2018/2/layout/IconCircleList"/>
    <dgm:cxn modelId="{2D7B5BFA-E533-45E7-91B1-66370B046BB0}" type="presParOf" srcId="{7D727BFB-6FAA-4DB4-855C-428A711A36CD}" destId="{E60910CF-AFA6-48B6-88E3-AC58494670E7}" srcOrd="7" destOrd="0" presId="urn:microsoft.com/office/officeart/2018/2/layout/IconCircleList"/>
    <dgm:cxn modelId="{496F3300-BD92-4EF6-AC81-C1162862821E}" type="presParOf" srcId="{7D727BFB-6FAA-4DB4-855C-428A711A36CD}" destId="{D09FAB8C-CD59-4271-845A-780B458A42F8}" srcOrd="8" destOrd="0" presId="urn:microsoft.com/office/officeart/2018/2/layout/IconCircleList"/>
    <dgm:cxn modelId="{E911422B-0B4D-4E28-9563-3693A5E6474B}" type="presParOf" srcId="{D09FAB8C-CD59-4271-845A-780B458A42F8}" destId="{2CE002E8-667E-4142-B638-EC9BA613D79A}" srcOrd="0" destOrd="0" presId="urn:microsoft.com/office/officeart/2018/2/layout/IconCircleList"/>
    <dgm:cxn modelId="{2409E012-697C-4035-B742-6AD788BDA66E}" type="presParOf" srcId="{D09FAB8C-CD59-4271-845A-780B458A42F8}" destId="{DF1F72CC-FF88-46C6-A128-089546E50DA8}" srcOrd="1" destOrd="0" presId="urn:microsoft.com/office/officeart/2018/2/layout/IconCircleList"/>
    <dgm:cxn modelId="{BD59CB42-93CF-4632-9456-BB683384BCFE}" type="presParOf" srcId="{D09FAB8C-CD59-4271-845A-780B458A42F8}" destId="{DDAEBF97-63F5-4634-B603-C417D666ECBD}" srcOrd="2" destOrd="0" presId="urn:microsoft.com/office/officeart/2018/2/layout/IconCircleList"/>
    <dgm:cxn modelId="{49BBEBD2-E489-4ED4-A342-2429519E1449}" type="presParOf" srcId="{D09FAB8C-CD59-4271-845A-780B458A42F8}" destId="{71C8F2A7-E69B-45CA-ACD5-FD8B38099DA7}" srcOrd="3" destOrd="0" presId="urn:microsoft.com/office/officeart/2018/2/layout/IconCircleList"/>
    <dgm:cxn modelId="{A37B39CA-D151-41DB-A757-9D997358D711}" type="presParOf" srcId="{7D727BFB-6FAA-4DB4-855C-428A711A36CD}" destId="{40534D4A-0634-4F6C-AE7C-8FF9BFD86C10}" srcOrd="9" destOrd="0" presId="urn:microsoft.com/office/officeart/2018/2/layout/IconCircleList"/>
    <dgm:cxn modelId="{A7988D99-0B0B-415C-AC19-D98109E75F00}" type="presParOf" srcId="{7D727BFB-6FAA-4DB4-855C-428A711A36CD}" destId="{AE1AC94F-B92D-4CDE-84CF-984E0B6DDFC6}" srcOrd="10" destOrd="0" presId="urn:microsoft.com/office/officeart/2018/2/layout/IconCircleList"/>
    <dgm:cxn modelId="{18B50EBE-AD24-4301-817F-F1231761CA90}" type="presParOf" srcId="{AE1AC94F-B92D-4CDE-84CF-984E0B6DDFC6}" destId="{E265E892-1DBC-48B3-93A9-529C7156259D}" srcOrd="0" destOrd="0" presId="urn:microsoft.com/office/officeart/2018/2/layout/IconCircleList"/>
    <dgm:cxn modelId="{57BB1E2A-B8C2-4384-9794-F38E78851654}" type="presParOf" srcId="{AE1AC94F-B92D-4CDE-84CF-984E0B6DDFC6}" destId="{E2575A62-2D6F-4579-99E7-C9D8B9D79388}" srcOrd="1" destOrd="0" presId="urn:microsoft.com/office/officeart/2018/2/layout/IconCircleList"/>
    <dgm:cxn modelId="{AAD2E96B-C70E-44E8-8A69-18C279F6BB3B}" type="presParOf" srcId="{AE1AC94F-B92D-4CDE-84CF-984E0B6DDFC6}" destId="{A8F133E3-484E-4BA5-9B4F-A90C52B5A075}" srcOrd="2" destOrd="0" presId="urn:microsoft.com/office/officeart/2018/2/layout/IconCircleList"/>
    <dgm:cxn modelId="{12186DA7-8DF6-4B81-A935-E20D278B6A03}" type="presParOf" srcId="{AE1AC94F-B92D-4CDE-84CF-984E0B6DDFC6}" destId="{7E9AEE98-6500-43E3-995C-117B98A7012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BB84F-C139-4C5D-A37C-77B54415ED0C}">
      <dsp:nvSpPr>
        <dsp:cNvPr id="0" name=""/>
        <dsp:cNvSpPr/>
      </dsp:nvSpPr>
      <dsp:spPr>
        <a:xfrm>
          <a:off x="1778279" y="52061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6A3D21F-B990-4EBC-9E4E-8EE356F63281}">
      <dsp:nvSpPr>
        <dsp:cNvPr id="0" name=""/>
        <dsp:cNvSpPr/>
      </dsp:nvSpPr>
      <dsp:spPr>
        <a:xfrm>
          <a:off x="590279" y="29348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b="1" kern="1200"/>
            <a:t>Market Basket Analysis</a:t>
          </a:r>
          <a:r>
            <a:rPr lang="en-IN" sz="1300" kern="1200"/>
            <a:t> is a modelling technique based upon the theory that if you buy a certain group of items, you are more (or less) likely to buy another group of items. </a:t>
          </a:r>
          <a:endParaRPr lang="en-US" sz="1300" kern="1200"/>
        </a:p>
      </dsp:txBody>
      <dsp:txXfrm>
        <a:off x="590279" y="2934848"/>
        <a:ext cx="4320000" cy="720000"/>
      </dsp:txXfrm>
    </dsp:sp>
    <dsp:sp modelId="{D949CBD7-DD73-41D3-B4BC-97136CB73CE3}">
      <dsp:nvSpPr>
        <dsp:cNvPr id="0" name=""/>
        <dsp:cNvSpPr/>
      </dsp:nvSpPr>
      <dsp:spPr>
        <a:xfrm>
          <a:off x="6854279" y="52061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09ACCC-7491-4CC1-88B2-B9EA199B23AE}">
      <dsp:nvSpPr>
        <dsp:cNvPr id="0" name=""/>
        <dsp:cNvSpPr/>
      </dsp:nvSpPr>
      <dsp:spPr>
        <a:xfrm>
          <a:off x="5666279" y="29348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It works by looking for combinations of items that occur together frequently in transactions.</a:t>
          </a:r>
          <a:endParaRPr lang="en-US" sz="1300" kern="1200"/>
        </a:p>
      </dsp:txBody>
      <dsp:txXfrm>
        <a:off x="5666279" y="2934848"/>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3335-0D3C-D847-8C74-9E86D9F9ADD4}">
      <dsp:nvSpPr>
        <dsp:cNvPr id="0" name=""/>
        <dsp:cNvSpPr/>
      </dsp:nvSpPr>
      <dsp:spPr>
        <a:xfrm>
          <a:off x="0" y="481233"/>
          <a:ext cx="10576558" cy="5850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Market basket analysis (Promotional Pricing and product placement)</a:t>
          </a:r>
          <a:endParaRPr lang="en-US" sz="2500" kern="1200"/>
        </a:p>
      </dsp:txBody>
      <dsp:txXfrm>
        <a:off x="28557" y="509790"/>
        <a:ext cx="10519444" cy="527886"/>
      </dsp:txXfrm>
    </dsp:sp>
    <dsp:sp modelId="{8CEF9FC6-485F-D74A-9D71-F7FE6101163C}">
      <dsp:nvSpPr>
        <dsp:cNvPr id="0" name=""/>
        <dsp:cNvSpPr/>
      </dsp:nvSpPr>
      <dsp:spPr>
        <a:xfrm>
          <a:off x="0" y="1138234"/>
          <a:ext cx="10576558" cy="585000"/>
        </a:xfrm>
        <a:prstGeom prst="roundRect">
          <a:avLst/>
        </a:prstGeom>
        <a:gradFill rotWithShape="0">
          <a:gsLst>
            <a:gs pos="0">
              <a:schemeClr val="accent2">
                <a:hueOff val="632483"/>
                <a:satOff val="-11966"/>
                <a:lumOff val="-834"/>
                <a:alphaOff val="0"/>
                <a:tint val="98000"/>
                <a:satMod val="110000"/>
                <a:lumMod val="104000"/>
              </a:schemeClr>
            </a:gs>
            <a:gs pos="69000">
              <a:schemeClr val="accent2">
                <a:hueOff val="632483"/>
                <a:satOff val="-11966"/>
                <a:lumOff val="-834"/>
                <a:alphaOff val="0"/>
                <a:shade val="84000"/>
                <a:satMod val="130000"/>
                <a:lumMod val="92000"/>
              </a:schemeClr>
            </a:gs>
            <a:gs pos="100000">
              <a:schemeClr val="accent2">
                <a:hueOff val="632483"/>
                <a:satOff val="-11966"/>
                <a:lumOff val="-834"/>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Web usage analysis</a:t>
          </a:r>
          <a:endParaRPr lang="en-US" sz="2500" kern="1200"/>
        </a:p>
      </dsp:txBody>
      <dsp:txXfrm>
        <a:off x="28557" y="1166791"/>
        <a:ext cx="10519444" cy="527886"/>
      </dsp:txXfrm>
    </dsp:sp>
    <dsp:sp modelId="{F3AF2133-F6BC-FE44-8182-23C1C264E3BF}">
      <dsp:nvSpPr>
        <dsp:cNvPr id="0" name=""/>
        <dsp:cNvSpPr/>
      </dsp:nvSpPr>
      <dsp:spPr>
        <a:xfrm>
          <a:off x="0" y="1795234"/>
          <a:ext cx="10576558" cy="585000"/>
        </a:xfrm>
        <a:prstGeom prst="roundRect">
          <a:avLst/>
        </a:prstGeom>
        <a:gradFill rotWithShape="0">
          <a:gsLst>
            <a:gs pos="0">
              <a:schemeClr val="accent2">
                <a:hueOff val="1264967"/>
                <a:satOff val="-23931"/>
                <a:lumOff val="-1667"/>
                <a:alphaOff val="0"/>
                <a:tint val="98000"/>
                <a:satMod val="110000"/>
                <a:lumMod val="104000"/>
              </a:schemeClr>
            </a:gs>
            <a:gs pos="69000">
              <a:schemeClr val="accent2">
                <a:hueOff val="1264967"/>
                <a:satOff val="-23931"/>
                <a:lumOff val="-1667"/>
                <a:alphaOff val="0"/>
                <a:shade val="84000"/>
                <a:satMod val="130000"/>
                <a:lumMod val="92000"/>
              </a:schemeClr>
            </a:gs>
            <a:gs pos="100000">
              <a:schemeClr val="accent2">
                <a:hueOff val="1264967"/>
                <a:satOff val="-23931"/>
                <a:lumOff val="-1667"/>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Intrusion detection</a:t>
          </a:r>
          <a:endParaRPr lang="en-US" sz="2500" kern="1200"/>
        </a:p>
      </dsp:txBody>
      <dsp:txXfrm>
        <a:off x="28557" y="1823791"/>
        <a:ext cx="10519444" cy="527886"/>
      </dsp:txXfrm>
    </dsp:sp>
    <dsp:sp modelId="{2EEEC2FE-A397-534F-8657-969391AE5673}">
      <dsp:nvSpPr>
        <dsp:cNvPr id="0" name=""/>
        <dsp:cNvSpPr/>
      </dsp:nvSpPr>
      <dsp:spPr>
        <a:xfrm>
          <a:off x="0" y="2452233"/>
          <a:ext cx="10576558" cy="585000"/>
        </a:xfrm>
        <a:prstGeom prst="roundRect">
          <a:avLst/>
        </a:prstGeom>
        <a:gradFill rotWithShape="0">
          <a:gsLst>
            <a:gs pos="0">
              <a:schemeClr val="accent2">
                <a:hueOff val="1897450"/>
                <a:satOff val="-35897"/>
                <a:lumOff val="-2501"/>
                <a:alphaOff val="0"/>
                <a:tint val="98000"/>
                <a:satMod val="110000"/>
                <a:lumMod val="104000"/>
              </a:schemeClr>
            </a:gs>
            <a:gs pos="69000">
              <a:schemeClr val="accent2">
                <a:hueOff val="1897450"/>
                <a:satOff val="-35897"/>
                <a:lumOff val="-2501"/>
                <a:alphaOff val="0"/>
                <a:shade val="84000"/>
                <a:satMod val="130000"/>
                <a:lumMod val="92000"/>
              </a:schemeClr>
            </a:gs>
            <a:gs pos="100000">
              <a:schemeClr val="accent2">
                <a:hueOff val="1897450"/>
                <a:satOff val="-35897"/>
                <a:lumOff val="-2501"/>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Bioinformatics</a:t>
          </a:r>
          <a:endParaRPr lang="en-US" sz="2500" kern="1200"/>
        </a:p>
      </dsp:txBody>
      <dsp:txXfrm>
        <a:off x="28557" y="2480790"/>
        <a:ext cx="10519444" cy="527886"/>
      </dsp:txXfrm>
    </dsp:sp>
    <dsp:sp modelId="{399DCD16-5500-F34F-BF63-0A7392DE34FD}">
      <dsp:nvSpPr>
        <dsp:cNvPr id="0" name=""/>
        <dsp:cNvSpPr/>
      </dsp:nvSpPr>
      <dsp:spPr>
        <a:xfrm>
          <a:off x="0" y="3109233"/>
          <a:ext cx="10576558" cy="585000"/>
        </a:xfrm>
        <a:prstGeom prst="roundRect">
          <a:avLst/>
        </a:prstGeom>
        <a:gradFill rotWithShape="0">
          <a:gsLst>
            <a:gs pos="0">
              <a:schemeClr val="accent2">
                <a:hueOff val="2529934"/>
                <a:satOff val="-47862"/>
                <a:lumOff val="-3334"/>
                <a:alphaOff val="0"/>
                <a:tint val="98000"/>
                <a:satMod val="110000"/>
                <a:lumMod val="104000"/>
              </a:schemeClr>
            </a:gs>
            <a:gs pos="69000">
              <a:schemeClr val="accent2">
                <a:hueOff val="2529934"/>
                <a:satOff val="-47862"/>
                <a:lumOff val="-3334"/>
                <a:alphaOff val="0"/>
                <a:shade val="84000"/>
                <a:satMod val="130000"/>
                <a:lumMod val="92000"/>
              </a:schemeClr>
            </a:gs>
            <a:gs pos="100000">
              <a:schemeClr val="accent2">
                <a:hueOff val="2529934"/>
                <a:satOff val="-47862"/>
                <a:lumOff val="-3334"/>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Continuous production</a:t>
          </a:r>
          <a:endParaRPr lang="en-US" sz="2500" kern="1200"/>
        </a:p>
      </dsp:txBody>
      <dsp:txXfrm>
        <a:off x="28557" y="3137790"/>
        <a:ext cx="10519444" cy="527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A9B72-DC9D-4C77-A65D-43BA9607D6AC}">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A49100-FB5E-4DB0-8714-F28F07EBF37F}">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FEF7AF6-C8BE-4C28-A1AC-A1653C37BE7D}">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en-IN" sz="2300" kern="1200"/>
            <a:t>SON Algorithm:  Repeatedly read small subsets of the baskets into main memory and run an in memory algorithm to find all frequent itemsets </a:t>
          </a:r>
          <a:endParaRPr lang="en-US" sz="2300" kern="1200"/>
        </a:p>
      </dsp:txBody>
      <dsp:txXfrm>
        <a:off x="1377568" y="509"/>
        <a:ext cx="9198989" cy="1192699"/>
      </dsp:txXfrm>
    </dsp:sp>
    <dsp:sp modelId="{F0FBFDD8-5D3F-4DF4-8D25-1296B1DBA465}">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CDCCFB7-EF7C-4590-BB58-D2E4E2D60070}">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CB5299D-E92E-40E9-A7E1-F22450960F9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en-IN" sz="2300" kern="1200"/>
            <a:t>The first pass of the SON Algorithm performs the Simple algorithm on subsets that compose partitions of the dataset.</a:t>
          </a:r>
          <a:endParaRPr lang="en-US" sz="2300" kern="1200"/>
        </a:p>
      </dsp:txBody>
      <dsp:txXfrm>
        <a:off x="1377568" y="1491384"/>
        <a:ext cx="9198989" cy="1192699"/>
      </dsp:txXfrm>
    </dsp:sp>
    <dsp:sp modelId="{2F5E2E11-089E-4CF0-A7FB-1FEBADD325FE}">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64CEBCC-3AE5-4EC2-9E9D-AFFD7342F106}">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C3C66-501E-4BD5-A9B3-A37E099E594D}">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en-IN" sz="2300" kern="1200"/>
            <a:t>The second pass counts the output from the first pass and determines if an itemset is frequent across all subsets.</a:t>
          </a:r>
          <a:endParaRPr lang="en-US" sz="2300" kern="1200"/>
        </a:p>
      </dsp:txBody>
      <dsp:txXfrm>
        <a:off x="1377568" y="2982258"/>
        <a:ext cx="9198989" cy="11926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9299C-BD63-492D-80BC-5CA7D109796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DF00CA9-7E60-43B6-9375-D847CF08A11C}">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B1EEF1-C832-4AB2-B8E3-7F74B936E673}">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n-IN" sz="1700" b="1" kern="1200"/>
            <a:t>FP Growth Algorithm: </a:t>
          </a:r>
          <a:r>
            <a:rPr lang="en-IN" sz="1700" kern="1200"/>
            <a:t>An efficient and scalable method for mining the complete set of frequent patterns by pattern fragment growth, using an extended prefix-tree structure for storing compressed and crucial information about frequent patterns named frequent pattern tree (FP Tree).</a:t>
          </a:r>
          <a:endParaRPr lang="en-US" sz="1700" kern="1200"/>
        </a:p>
      </dsp:txBody>
      <dsp:txXfrm>
        <a:off x="1377568" y="509"/>
        <a:ext cx="9198989" cy="1192699"/>
      </dsp:txXfrm>
    </dsp:sp>
    <dsp:sp modelId="{42BDF7A9-A149-4E41-85D2-ADE729AE52D5}">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A4A177F-EF41-4363-9475-46E53173C57A}">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0D1C7A1-26D8-416F-A8F9-D7853FE60F71}">
      <dsp:nvSpPr>
        <dsp:cNvPr id="0" name=""/>
        <dsp:cNvSpPr/>
      </dsp:nvSpPr>
      <dsp:spPr>
        <a:xfrm>
          <a:off x="1377568" y="1491384"/>
          <a:ext cx="4759451"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n-IN" sz="1700" b="1" kern="1200"/>
            <a:t>Advantages:</a:t>
          </a:r>
          <a:endParaRPr lang="en-US" sz="1700" kern="1200"/>
        </a:p>
      </dsp:txBody>
      <dsp:txXfrm>
        <a:off x="1377568" y="1491384"/>
        <a:ext cx="4759451" cy="1192699"/>
      </dsp:txXfrm>
    </dsp:sp>
    <dsp:sp modelId="{39170EBB-4919-4312-AD33-96BDE3AB4CE9}">
      <dsp:nvSpPr>
        <dsp:cNvPr id="0" name=""/>
        <dsp:cNvSpPr/>
      </dsp:nvSpPr>
      <dsp:spPr>
        <a:xfrm>
          <a:off x="6137019" y="1491384"/>
          <a:ext cx="4439538"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577850">
            <a:lnSpc>
              <a:spcPct val="90000"/>
            </a:lnSpc>
            <a:spcBef>
              <a:spcPct val="0"/>
            </a:spcBef>
            <a:spcAft>
              <a:spcPct val="35000"/>
            </a:spcAft>
            <a:buNone/>
          </a:pPr>
          <a:r>
            <a:rPr lang="en-IN" sz="1300" kern="1200"/>
            <a:t>Only 2 passes over data-set than repeated database scan apriori</a:t>
          </a:r>
          <a:endParaRPr lang="en-US" sz="1300" kern="1200"/>
        </a:p>
        <a:p>
          <a:pPr marL="0" lvl="0" indent="0" algn="l" defTabSz="577850">
            <a:lnSpc>
              <a:spcPct val="90000"/>
            </a:lnSpc>
            <a:spcBef>
              <a:spcPct val="0"/>
            </a:spcBef>
            <a:spcAft>
              <a:spcPct val="35000"/>
            </a:spcAft>
            <a:buNone/>
          </a:pPr>
          <a:r>
            <a:rPr lang="en-IN" sz="1300" kern="1200"/>
            <a:t>Much faster than apriori algorithm</a:t>
          </a:r>
          <a:endParaRPr lang="en-US" sz="1300" kern="1200"/>
        </a:p>
      </dsp:txBody>
      <dsp:txXfrm>
        <a:off x="6137019" y="1491384"/>
        <a:ext cx="4439538" cy="1192699"/>
      </dsp:txXfrm>
    </dsp:sp>
    <dsp:sp modelId="{18D7788F-5063-4293-9EAC-DD0E34BD5964}">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25E78E3-96B0-42D5-913C-8C93F7F6F15F}">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9077386-9D7A-46AB-86DA-F9732E1FFAA1}">
      <dsp:nvSpPr>
        <dsp:cNvPr id="0" name=""/>
        <dsp:cNvSpPr/>
      </dsp:nvSpPr>
      <dsp:spPr>
        <a:xfrm>
          <a:off x="1377568" y="2982258"/>
          <a:ext cx="4759451"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n-IN" sz="1700" b="1" kern="1200"/>
            <a:t>Disadvantages:</a:t>
          </a:r>
          <a:endParaRPr lang="en-US" sz="1700" kern="1200"/>
        </a:p>
      </dsp:txBody>
      <dsp:txXfrm>
        <a:off x="1377568" y="2982258"/>
        <a:ext cx="4759451" cy="1192699"/>
      </dsp:txXfrm>
    </dsp:sp>
    <dsp:sp modelId="{451572CF-533D-4D43-B6CC-4DD81DC29E72}">
      <dsp:nvSpPr>
        <dsp:cNvPr id="0" name=""/>
        <dsp:cNvSpPr/>
      </dsp:nvSpPr>
      <dsp:spPr>
        <a:xfrm>
          <a:off x="6137019" y="2982258"/>
          <a:ext cx="4439538"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577850">
            <a:lnSpc>
              <a:spcPct val="90000"/>
            </a:lnSpc>
            <a:spcBef>
              <a:spcPct val="0"/>
            </a:spcBef>
            <a:spcAft>
              <a:spcPct val="35000"/>
            </a:spcAft>
            <a:buNone/>
          </a:pPr>
          <a:r>
            <a:rPr lang="en-IN" sz="1300" kern="1200"/>
            <a:t>FP-Tree may not fit in memory</a:t>
          </a:r>
          <a:endParaRPr lang="en-US" sz="1300" kern="1200"/>
        </a:p>
        <a:p>
          <a:pPr marL="0" lvl="0" indent="0" algn="l" defTabSz="577850">
            <a:lnSpc>
              <a:spcPct val="90000"/>
            </a:lnSpc>
            <a:spcBef>
              <a:spcPct val="0"/>
            </a:spcBef>
            <a:spcAft>
              <a:spcPct val="35000"/>
            </a:spcAft>
            <a:buNone/>
          </a:pPr>
          <a:r>
            <a:rPr lang="en-IN" sz="1300" kern="1200"/>
            <a:t>FP-Tree is expensive to build</a:t>
          </a:r>
          <a:endParaRPr lang="en-US" sz="1300" kern="1200"/>
        </a:p>
      </dsp:txBody>
      <dsp:txXfrm>
        <a:off x="6137019" y="2982258"/>
        <a:ext cx="4439538"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3EF26-A782-4E65-BBE4-49C921D2410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7A10CB0-6A4B-4D02-9396-22C0031A483E}">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CB9EA1-6615-454A-B3B2-741225F053BC}">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44550">
            <a:lnSpc>
              <a:spcPct val="90000"/>
            </a:lnSpc>
            <a:spcBef>
              <a:spcPct val="0"/>
            </a:spcBef>
            <a:spcAft>
              <a:spcPct val="35000"/>
            </a:spcAft>
            <a:buNone/>
          </a:pPr>
          <a:r>
            <a:rPr lang="en-IN" sz="1900" b="1" kern="1200"/>
            <a:t>Store Layout:</a:t>
          </a:r>
          <a:r>
            <a:rPr lang="en-IN" sz="1900" kern="1200"/>
            <a:t>  Organize or set up your store according to market basket analysis in order to increase revenue. The products are placed near each other so that the customer notice and take a decision to buy them.</a:t>
          </a:r>
          <a:endParaRPr lang="en-US" sz="1900" kern="1200"/>
        </a:p>
      </dsp:txBody>
      <dsp:txXfrm>
        <a:off x="1377568" y="509"/>
        <a:ext cx="9198989" cy="1192699"/>
      </dsp:txXfrm>
    </dsp:sp>
    <dsp:sp modelId="{65E5EBC0-F006-4A7A-9679-77D7CAA9BFC7}">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86A9F35-431F-47F5-9FD2-4D349B2EEB8E}">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4351D4-3B97-4F5D-BAA6-C05B0AC2505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44550">
            <a:lnSpc>
              <a:spcPct val="90000"/>
            </a:lnSpc>
            <a:spcBef>
              <a:spcPct val="0"/>
            </a:spcBef>
            <a:spcAft>
              <a:spcPct val="35000"/>
            </a:spcAft>
            <a:buNone/>
          </a:pPr>
          <a:r>
            <a:rPr lang="en-IN" sz="1900" b="1" kern="1200"/>
            <a:t>Marketing Messages: </a:t>
          </a:r>
          <a:r>
            <a:rPr lang="en-IN" sz="1900" kern="1200"/>
            <a:t>Market basket analysis increase the efficiency of marketing messages, With the help of market business analysis data, you can give relevant suggestions to your customer.</a:t>
          </a:r>
          <a:endParaRPr lang="en-US" sz="1900" kern="1200"/>
        </a:p>
      </dsp:txBody>
      <dsp:txXfrm>
        <a:off x="1377568" y="1491384"/>
        <a:ext cx="9198989" cy="1192699"/>
      </dsp:txXfrm>
    </dsp:sp>
    <dsp:sp modelId="{16825660-882D-4AF8-98E2-19BD337A6617}">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1EA1A0F-6190-4A98-9677-7C779DB37AF5}">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2E72FB2-A17A-45A3-8233-1A7B723EDC4C}">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44550">
            <a:lnSpc>
              <a:spcPct val="90000"/>
            </a:lnSpc>
            <a:spcBef>
              <a:spcPct val="0"/>
            </a:spcBef>
            <a:spcAft>
              <a:spcPct val="35000"/>
            </a:spcAft>
            <a:buNone/>
          </a:pPr>
          <a:r>
            <a:rPr lang="en-IN" sz="1900" b="1" kern="1200"/>
            <a:t>Recommendation Engines : </a:t>
          </a:r>
          <a:r>
            <a:rPr lang="en-IN" sz="1900" kern="1200"/>
            <a:t> Market basket analysis is the base for creating recommendation engines.  A recommendation engine is a software that analyzes identifies and recommends content to users in which they are interested.</a:t>
          </a:r>
          <a:endParaRPr lang="en-US" sz="1900" kern="1200"/>
        </a:p>
      </dsp:txBody>
      <dsp:txXfrm>
        <a:off x="1377568" y="2982258"/>
        <a:ext cx="9198989" cy="1192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5C64B-A34C-49B2-9D6E-95B955F85D9D}">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5596D1F-89A1-4E69-AA16-8D67C489C9B5}">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A9F8657-B495-46C4-8B50-D66B8FA7FA19}">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00100">
            <a:lnSpc>
              <a:spcPct val="90000"/>
            </a:lnSpc>
            <a:spcBef>
              <a:spcPct val="0"/>
            </a:spcBef>
            <a:spcAft>
              <a:spcPct val="35000"/>
            </a:spcAft>
            <a:buNone/>
          </a:pPr>
          <a:r>
            <a:rPr lang="en-IN" sz="1800" b="1" kern="1200"/>
            <a:t>Cross Selling: </a:t>
          </a:r>
          <a:r>
            <a:rPr lang="en-IN" sz="1800" kern="1200"/>
            <a:t> Cross-selling is basically a sales technique in which seller suggests some related product to a customer after he buys a product. Market basket analysis helps the retailer to know the consumer behavior and then go for cross-selling.</a:t>
          </a:r>
          <a:endParaRPr lang="en-US" sz="1800" kern="1200"/>
        </a:p>
      </dsp:txBody>
      <dsp:txXfrm>
        <a:off x="1377568" y="509"/>
        <a:ext cx="9198989" cy="1192699"/>
      </dsp:txXfrm>
    </dsp:sp>
    <dsp:sp modelId="{569FA7CA-123A-4CDF-8EE6-A90DDB61064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4C71187-5F47-44E9-869C-9A74D8ABB6E5}">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494EF23-7C9D-4FEF-AF94-F08EA61A5F0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00100">
            <a:lnSpc>
              <a:spcPct val="90000"/>
            </a:lnSpc>
            <a:spcBef>
              <a:spcPct val="0"/>
            </a:spcBef>
            <a:spcAft>
              <a:spcPct val="35000"/>
            </a:spcAft>
            <a:buNone/>
          </a:pPr>
          <a:r>
            <a:rPr lang="en-IN" sz="1800" b="1" kern="1200"/>
            <a:t>Product Placement:</a:t>
          </a:r>
          <a:r>
            <a:rPr lang="en-IN" sz="1800" kern="1200"/>
            <a:t> It refers to placing the complimentary (pen and paper)and substitute goods (tea and coffee) together so that the customer addresses the goods and will buy both the goods together, which increases the probability of purchase. </a:t>
          </a:r>
          <a:endParaRPr lang="en-US" sz="1800" kern="1200"/>
        </a:p>
      </dsp:txBody>
      <dsp:txXfrm>
        <a:off x="1377568" y="1491384"/>
        <a:ext cx="9198989" cy="1192699"/>
      </dsp:txXfrm>
    </dsp:sp>
    <dsp:sp modelId="{770A59E2-9BFB-4FBB-9A93-5FA580F7D013}">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8CCC975-63F2-44E2-AD6E-810AA8CE5985}">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BF2F957-93B4-49D8-8443-55372E2F533B}">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800100">
            <a:lnSpc>
              <a:spcPct val="90000"/>
            </a:lnSpc>
            <a:spcBef>
              <a:spcPct val="0"/>
            </a:spcBef>
            <a:spcAft>
              <a:spcPct val="35000"/>
            </a:spcAft>
            <a:buNone/>
          </a:pPr>
          <a:r>
            <a:rPr lang="en-IN" sz="1800" b="1" kern="1200"/>
            <a:t>Customer Behavior:</a:t>
          </a:r>
          <a:r>
            <a:rPr lang="en-IN" sz="1800" kern="1200"/>
            <a:t> Market basket analysis helps to understand customer behavior. It understands the customer behavior under different conditions. </a:t>
          </a:r>
          <a:endParaRPr lang="en-US" sz="1800" kern="1200"/>
        </a:p>
      </dsp:txBody>
      <dsp:txXfrm>
        <a:off x="1377568" y="2982258"/>
        <a:ext cx="9198989" cy="1192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8ACBC-925C-4DEB-BB62-26296EB42467}">
      <dsp:nvSpPr>
        <dsp:cNvPr id="0" name=""/>
        <dsp:cNvSpPr/>
      </dsp:nvSpPr>
      <dsp:spPr>
        <a:xfrm>
          <a:off x="222669" y="391570"/>
          <a:ext cx="1341248" cy="1341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90D34EA-DC9A-42E6-95EC-725EDD3B50C8}">
      <dsp:nvSpPr>
        <dsp:cNvPr id="0" name=""/>
        <dsp:cNvSpPr/>
      </dsp:nvSpPr>
      <dsp:spPr>
        <a:xfrm>
          <a:off x="504331" y="673232"/>
          <a:ext cx="777924" cy="777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FF0C379-7C01-4F05-8C4E-3EB971099F08}">
      <dsp:nvSpPr>
        <dsp:cNvPr id="0" name=""/>
        <dsp:cNvSpPr/>
      </dsp:nvSpPr>
      <dsp:spPr>
        <a:xfrm>
          <a:off x="1851328" y="39157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IN" sz="1700" kern="1200"/>
            <a:t>A </a:t>
          </a:r>
          <a:r>
            <a:rPr lang="en-IN" sz="1700" b="1" kern="1200"/>
            <a:t>frequent</a:t>
          </a:r>
          <a:r>
            <a:rPr lang="en-IN" sz="1700" kern="1200"/>
            <a:t> itemset is an itemset whose support is greater than some predefined user-specified threshold support.</a:t>
          </a:r>
          <a:endParaRPr lang="en-US" sz="1700" kern="1200"/>
        </a:p>
      </dsp:txBody>
      <dsp:txXfrm>
        <a:off x="1851328" y="391570"/>
        <a:ext cx="3161515" cy="1341248"/>
      </dsp:txXfrm>
    </dsp:sp>
    <dsp:sp modelId="{90A8A1F4-3C66-411F-BEBE-A544AFC433C8}">
      <dsp:nvSpPr>
        <dsp:cNvPr id="0" name=""/>
        <dsp:cNvSpPr/>
      </dsp:nvSpPr>
      <dsp:spPr>
        <a:xfrm>
          <a:off x="5563714" y="391570"/>
          <a:ext cx="1341248" cy="1341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63263C7-14FD-458E-9A24-7E4F8E480A0C}">
      <dsp:nvSpPr>
        <dsp:cNvPr id="0" name=""/>
        <dsp:cNvSpPr/>
      </dsp:nvSpPr>
      <dsp:spPr>
        <a:xfrm>
          <a:off x="5845376" y="673232"/>
          <a:ext cx="777924" cy="777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22D1031-B3A7-4C26-9FC0-C097A2C633FF}">
      <dsp:nvSpPr>
        <dsp:cNvPr id="0" name=""/>
        <dsp:cNvSpPr/>
      </dsp:nvSpPr>
      <dsp:spPr>
        <a:xfrm>
          <a:off x="7192373" y="39157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IN" sz="1700" kern="1200"/>
            <a:t>Association Mining</a:t>
          </a:r>
          <a:r>
            <a:rPr lang="en-IN" sz="1700" b="1" kern="1200"/>
            <a:t> </a:t>
          </a:r>
          <a:r>
            <a:rPr lang="en-IN" sz="1700" kern="1200"/>
            <a:t>searches for frequent items in the data-set.</a:t>
          </a:r>
          <a:endParaRPr lang="en-US" sz="1700" kern="1200"/>
        </a:p>
      </dsp:txBody>
      <dsp:txXfrm>
        <a:off x="7192373" y="391570"/>
        <a:ext cx="3161515" cy="1341248"/>
      </dsp:txXfrm>
    </dsp:sp>
    <dsp:sp modelId="{9ECD017C-767F-48D9-A69E-7935E99A66FB}">
      <dsp:nvSpPr>
        <dsp:cNvPr id="0" name=""/>
        <dsp:cNvSpPr/>
      </dsp:nvSpPr>
      <dsp:spPr>
        <a:xfrm>
          <a:off x="222669" y="2442648"/>
          <a:ext cx="1341248" cy="1341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1409441-FA6C-4233-8971-6F75F284FEAA}">
      <dsp:nvSpPr>
        <dsp:cNvPr id="0" name=""/>
        <dsp:cNvSpPr/>
      </dsp:nvSpPr>
      <dsp:spPr>
        <a:xfrm>
          <a:off x="504331" y="2724311"/>
          <a:ext cx="777924" cy="7779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CE9C8E6-FE8C-4166-8188-C0CC118F7C62}">
      <dsp:nvSpPr>
        <dsp:cNvPr id="0" name=""/>
        <dsp:cNvSpPr/>
      </dsp:nvSpPr>
      <dsp:spPr>
        <a:xfrm>
          <a:off x="1851328" y="2442648"/>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IN" sz="1700" kern="1200"/>
            <a:t>In frequent mining usually the interesting associations and correlations between item sets in transactional and relational databases are found.</a:t>
          </a:r>
          <a:endParaRPr lang="en-US" sz="1700" kern="1200"/>
        </a:p>
      </dsp:txBody>
      <dsp:txXfrm>
        <a:off x="1851328" y="2442648"/>
        <a:ext cx="3161515" cy="1341248"/>
      </dsp:txXfrm>
    </dsp:sp>
    <dsp:sp modelId="{A60F519D-B2D5-4A89-9473-E0F33E45FA32}">
      <dsp:nvSpPr>
        <dsp:cNvPr id="0" name=""/>
        <dsp:cNvSpPr/>
      </dsp:nvSpPr>
      <dsp:spPr>
        <a:xfrm>
          <a:off x="5563714" y="2442648"/>
          <a:ext cx="1341248" cy="1341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EB50791-4294-455D-A258-28C4EE58FAAE}">
      <dsp:nvSpPr>
        <dsp:cNvPr id="0" name=""/>
        <dsp:cNvSpPr/>
      </dsp:nvSpPr>
      <dsp:spPr>
        <a:xfrm>
          <a:off x="5845376" y="2724311"/>
          <a:ext cx="777924" cy="7779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131197A-15BA-4939-95FF-5FC3643DCD09}">
      <dsp:nvSpPr>
        <dsp:cNvPr id="0" name=""/>
        <dsp:cNvSpPr/>
      </dsp:nvSpPr>
      <dsp:spPr>
        <a:xfrm>
          <a:off x="7192373" y="2442648"/>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IN" sz="1700" kern="1200"/>
            <a:t>Frequent Mining shows which items appear together in a transaction or relation.</a:t>
          </a:r>
          <a:endParaRPr lang="en-US" sz="1700" kern="1200"/>
        </a:p>
      </dsp:txBody>
      <dsp:txXfrm>
        <a:off x="7192373" y="2442648"/>
        <a:ext cx="3161515" cy="13412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B9520-0439-A040-96F6-D4C87ACC9AA4}">
      <dsp:nvSpPr>
        <dsp:cNvPr id="0" name=""/>
        <dsp:cNvSpPr/>
      </dsp:nvSpPr>
      <dsp:spPr>
        <a:xfrm>
          <a:off x="0" y="614749"/>
          <a:ext cx="10576558" cy="697612"/>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Frequent mining is generation of association rules from a Transactional Dataset.</a:t>
          </a:r>
          <a:endParaRPr lang="en-US" sz="1800" kern="1200"/>
        </a:p>
      </dsp:txBody>
      <dsp:txXfrm>
        <a:off x="34055" y="648804"/>
        <a:ext cx="10508448" cy="629502"/>
      </dsp:txXfrm>
    </dsp:sp>
    <dsp:sp modelId="{96CFF0E4-946F-6B4B-BE5E-0D82F67E063F}">
      <dsp:nvSpPr>
        <dsp:cNvPr id="0" name=""/>
        <dsp:cNvSpPr/>
      </dsp:nvSpPr>
      <dsp:spPr>
        <a:xfrm>
          <a:off x="0" y="1364201"/>
          <a:ext cx="10576558" cy="697612"/>
        </a:xfrm>
        <a:prstGeom prst="roundRect">
          <a:avLst/>
        </a:prstGeom>
        <a:gradFill rotWithShape="0">
          <a:gsLst>
            <a:gs pos="0">
              <a:schemeClr val="accent2">
                <a:hueOff val="843311"/>
                <a:satOff val="-15954"/>
                <a:lumOff val="-1111"/>
                <a:alphaOff val="0"/>
                <a:tint val="98000"/>
                <a:satMod val="110000"/>
                <a:lumMod val="104000"/>
              </a:schemeClr>
            </a:gs>
            <a:gs pos="69000">
              <a:schemeClr val="accent2">
                <a:hueOff val="843311"/>
                <a:satOff val="-15954"/>
                <a:lumOff val="-1111"/>
                <a:alphaOff val="0"/>
                <a:shade val="84000"/>
                <a:satMod val="130000"/>
                <a:lumMod val="92000"/>
              </a:schemeClr>
            </a:gs>
            <a:gs pos="100000">
              <a:schemeClr val="accent2">
                <a:hueOff val="843311"/>
                <a:satOff val="-15954"/>
                <a:lumOff val="-1111"/>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If there are 2 items A and B purchased frequently then its good to put them together in stores or provide some discount offer on one item on purchase of other item. This can result in higher sales.</a:t>
          </a:r>
          <a:endParaRPr lang="en-US" sz="1800" kern="1200"/>
        </a:p>
      </dsp:txBody>
      <dsp:txXfrm>
        <a:off x="34055" y="1398256"/>
        <a:ext cx="10508448" cy="629502"/>
      </dsp:txXfrm>
    </dsp:sp>
    <dsp:sp modelId="{B0BE3AD2-8941-194B-803A-90F6F5E572CC}">
      <dsp:nvSpPr>
        <dsp:cNvPr id="0" name=""/>
        <dsp:cNvSpPr/>
      </dsp:nvSpPr>
      <dsp:spPr>
        <a:xfrm>
          <a:off x="0" y="2113654"/>
          <a:ext cx="10576558" cy="697612"/>
        </a:xfrm>
        <a:prstGeom prst="roundRect">
          <a:avLst/>
        </a:prstGeom>
        <a:gradFill rotWithShape="0">
          <a:gsLst>
            <a:gs pos="0">
              <a:schemeClr val="accent2">
                <a:hueOff val="1686623"/>
                <a:satOff val="-31908"/>
                <a:lumOff val="-2223"/>
                <a:alphaOff val="0"/>
                <a:tint val="98000"/>
                <a:satMod val="110000"/>
                <a:lumMod val="104000"/>
              </a:schemeClr>
            </a:gs>
            <a:gs pos="69000">
              <a:schemeClr val="accent2">
                <a:hueOff val="1686623"/>
                <a:satOff val="-31908"/>
                <a:lumOff val="-2223"/>
                <a:alphaOff val="0"/>
                <a:shade val="84000"/>
                <a:satMod val="130000"/>
                <a:lumMod val="92000"/>
              </a:schemeClr>
            </a:gs>
            <a:gs pos="100000">
              <a:schemeClr val="accent2">
                <a:hueOff val="1686623"/>
                <a:satOff val="-31908"/>
                <a:lumOff val="-2223"/>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For example it is likely to find that if a customer buys Milk and bread he/she also buys Butter. So the association rule is [‘milk]^[‘bread’]=&gt;[‘butter’].</a:t>
          </a:r>
          <a:endParaRPr lang="en-US" sz="1800" kern="1200"/>
        </a:p>
      </dsp:txBody>
      <dsp:txXfrm>
        <a:off x="34055" y="2147709"/>
        <a:ext cx="10508448" cy="629502"/>
      </dsp:txXfrm>
    </dsp:sp>
    <dsp:sp modelId="{6D0BFA0C-AFCB-C442-AF3E-8D0C1ABDA6E2}">
      <dsp:nvSpPr>
        <dsp:cNvPr id="0" name=""/>
        <dsp:cNvSpPr/>
      </dsp:nvSpPr>
      <dsp:spPr>
        <a:xfrm>
          <a:off x="0" y="2863106"/>
          <a:ext cx="10576558" cy="697612"/>
        </a:xfrm>
        <a:prstGeom prst="roundRect">
          <a:avLst/>
        </a:prstGeom>
        <a:gradFill rotWithShape="0">
          <a:gsLst>
            <a:gs pos="0">
              <a:schemeClr val="accent2">
                <a:hueOff val="2529934"/>
                <a:satOff val="-47862"/>
                <a:lumOff val="-3334"/>
                <a:alphaOff val="0"/>
                <a:tint val="98000"/>
                <a:satMod val="110000"/>
                <a:lumMod val="104000"/>
              </a:schemeClr>
            </a:gs>
            <a:gs pos="69000">
              <a:schemeClr val="accent2">
                <a:hueOff val="2529934"/>
                <a:satOff val="-47862"/>
                <a:lumOff val="-3334"/>
                <a:alphaOff val="0"/>
                <a:shade val="84000"/>
                <a:satMod val="130000"/>
                <a:lumMod val="92000"/>
              </a:schemeClr>
            </a:gs>
            <a:gs pos="100000">
              <a:schemeClr val="accent2">
                <a:hueOff val="2529934"/>
                <a:satOff val="-47862"/>
                <a:lumOff val="-3334"/>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So seller can suggest the customer to buy butter if he/she buys Milk and Bread.</a:t>
          </a:r>
          <a:endParaRPr lang="en-US" sz="1800" kern="1200"/>
        </a:p>
      </dsp:txBody>
      <dsp:txXfrm>
        <a:off x="34055" y="2897161"/>
        <a:ext cx="10508448" cy="629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E4D03-CDE1-4B8E-8D40-A25FCB5498D0}">
      <dsp:nvSpPr>
        <dsp:cNvPr id="0" name=""/>
        <dsp:cNvSpPr/>
      </dsp:nvSpPr>
      <dsp:spPr>
        <a:xfrm>
          <a:off x="1778279" y="52061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BFABD0-1918-4FC5-9CBD-0055BF3CC103}">
      <dsp:nvSpPr>
        <dsp:cNvPr id="0" name=""/>
        <dsp:cNvSpPr/>
      </dsp:nvSpPr>
      <dsp:spPr>
        <a:xfrm>
          <a:off x="590279" y="29348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Rules often preferred having High Support or High Confidence or both.</a:t>
          </a:r>
        </a:p>
      </dsp:txBody>
      <dsp:txXfrm>
        <a:off x="590279" y="2934848"/>
        <a:ext cx="4320000" cy="720000"/>
      </dsp:txXfrm>
    </dsp:sp>
    <dsp:sp modelId="{EE723E29-233E-445B-8F72-9B21291C001E}">
      <dsp:nvSpPr>
        <dsp:cNvPr id="0" name=""/>
        <dsp:cNvSpPr/>
      </dsp:nvSpPr>
      <dsp:spPr>
        <a:xfrm>
          <a:off x="6854279" y="52061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220073A-8CB4-4D7C-BB22-543089E3B4F9}">
      <dsp:nvSpPr>
        <dsp:cNvPr id="0" name=""/>
        <dsp:cNvSpPr/>
      </dsp:nvSpPr>
      <dsp:spPr>
        <a:xfrm>
          <a:off x="5666279" y="29348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For Meeting the Strong Rules for given data Support and Confidence should meet the threshold value</a:t>
          </a:r>
        </a:p>
      </dsp:txBody>
      <dsp:txXfrm>
        <a:off x="5666279" y="2934848"/>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C9442-0C93-4BA7-BE4F-DBD3867A522A}">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83491FD-869C-446B-89B4-51D879BEAB0C}">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E5D1AD-9DBB-4B70-B463-D73CE235037E}">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933450">
            <a:lnSpc>
              <a:spcPct val="90000"/>
            </a:lnSpc>
            <a:spcBef>
              <a:spcPct val="0"/>
            </a:spcBef>
            <a:spcAft>
              <a:spcPct val="35000"/>
            </a:spcAft>
            <a:buNone/>
          </a:pPr>
          <a:r>
            <a:rPr lang="en-IN" sz="2100" kern="1200" dirty="0" err="1"/>
            <a:t>Apriori</a:t>
          </a:r>
          <a:r>
            <a:rPr lang="en-IN" sz="2100" kern="1200" dirty="0"/>
            <a:t> Is an </a:t>
          </a:r>
          <a:r>
            <a:rPr lang="en-IN" sz="2100" u="none" kern="1200" dirty="0" err="1">
              <a:solidFill>
                <a:schemeClr val="bg1"/>
              </a:solidFill>
            </a:rPr>
            <a:t>algortihm</a:t>
          </a:r>
          <a:r>
            <a:rPr lang="en-IN" sz="2100" kern="1200" dirty="0"/>
            <a:t> for frequent item set mining and </a:t>
          </a:r>
          <a:r>
            <a:rPr lang="en-IN" sz="2100" kern="1200" dirty="0">
              <a:solidFill>
                <a:schemeClr val="bg1"/>
              </a:solidFill>
            </a:rPr>
            <a:t>association rule learning </a:t>
          </a:r>
          <a:r>
            <a:rPr lang="en-IN" sz="2100" kern="1200" dirty="0"/>
            <a:t>over transactional databases.</a:t>
          </a:r>
          <a:endParaRPr lang="en-US" sz="2100" kern="1200" dirty="0"/>
        </a:p>
      </dsp:txBody>
      <dsp:txXfrm>
        <a:off x="1377568" y="509"/>
        <a:ext cx="9198989" cy="1192699"/>
      </dsp:txXfrm>
    </dsp:sp>
    <dsp:sp modelId="{BEA43592-3C89-417D-B067-17E138111B02}">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0B9260-2951-4124-9FB8-52170F4DC6B2}">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2F43649-1A31-499C-8BB2-57ED5473A065}">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933450">
            <a:lnSpc>
              <a:spcPct val="90000"/>
            </a:lnSpc>
            <a:spcBef>
              <a:spcPct val="0"/>
            </a:spcBef>
            <a:spcAft>
              <a:spcPct val="35000"/>
            </a:spcAft>
            <a:buNone/>
          </a:pPr>
          <a:r>
            <a:rPr lang="en-IN" sz="2100" kern="1200" dirty="0"/>
            <a:t>It proceeds by identifying the frequent individual items in the database and extending them to larger and larger item sets as long as those item sets appear sufficiently often in the database. </a:t>
          </a:r>
          <a:endParaRPr lang="en-US" sz="2100" kern="1200" dirty="0"/>
        </a:p>
      </dsp:txBody>
      <dsp:txXfrm>
        <a:off x="1377568" y="1491384"/>
        <a:ext cx="9198989" cy="1192699"/>
      </dsp:txXfrm>
    </dsp:sp>
    <dsp:sp modelId="{85BEDAF8-2E83-49F9-98D8-7E7FEE4011AF}">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1A6A04-0947-48F8-9D22-8175CB201C66}">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808684D-6F19-41BF-8B04-FE00D46D01BA}">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933450">
            <a:lnSpc>
              <a:spcPct val="90000"/>
            </a:lnSpc>
            <a:spcBef>
              <a:spcPct val="0"/>
            </a:spcBef>
            <a:spcAft>
              <a:spcPct val="35000"/>
            </a:spcAft>
            <a:buNone/>
          </a:pPr>
          <a:r>
            <a:rPr lang="en-IN" sz="2100" kern="1200" dirty="0"/>
            <a:t>The frequent item sets determined by </a:t>
          </a:r>
          <a:r>
            <a:rPr lang="en-IN" sz="2100" kern="1200" dirty="0" err="1"/>
            <a:t>Apriori</a:t>
          </a:r>
          <a:r>
            <a:rPr lang="en-IN" sz="2100" kern="1200" dirty="0"/>
            <a:t> can be used to determine </a:t>
          </a:r>
          <a:r>
            <a:rPr lang="en-IN" sz="2100" kern="1200" dirty="0">
              <a:solidFill>
                <a:schemeClr val="bg1"/>
              </a:solidFill>
            </a:rPr>
            <a:t>association rules </a:t>
          </a:r>
          <a:r>
            <a:rPr lang="en-IN" sz="2100" kern="1200" dirty="0"/>
            <a:t>which highlight general trends in the </a:t>
          </a:r>
          <a:r>
            <a:rPr lang="en-IN" sz="2100" kern="1200" dirty="0">
              <a:solidFill>
                <a:schemeClr val="bg1"/>
              </a:solidFill>
            </a:rPr>
            <a:t>database</a:t>
          </a:r>
          <a:r>
            <a:rPr lang="en-IN" sz="2100" kern="1200" dirty="0"/>
            <a:t>: this has applications in domains such as </a:t>
          </a:r>
          <a:r>
            <a:rPr lang="en-IN" sz="2100" kern="1200" dirty="0">
              <a:solidFill>
                <a:schemeClr val="bg1"/>
              </a:solidFill>
            </a:rPr>
            <a:t>market basket analysis</a:t>
          </a:r>
          <a:r>
            <a:rPr lang="en-IN" sz="2100" kern="1200" dirty="0"/>
            <a:t>.</a:t>
          </a:r>
          <a:endParaRPr lang="en-US" sz="2100" kern="1200" dirty="0"/>
        </a:p>
      </dsp:txBody>
      <dsp:txXfrm>
        <a:off x="1377568" y="2982258"/>
        <a:ext cx="9198989" cy="11926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9841-7F3E-46A1-BC66-5869540D355E}">
      <dsp:nvSpPr>
        <dsp:cNvPr id="0" name=""/>
        <dsp:cNvSpPr/>
      </dsp:nvSpPr>
      <dsp:spPr>
        <a:xfrm>
          <a:off x="0" y="3262"/>
          <a:ext cx="10576558" cy="69482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DB64CD-7363-45E4-B832-C4938B0EA1AB}">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CFF19B-3CC6-483C-8C11-7E0DBA09DE53}">
      <dsp:nvSpPr>
        <dsp:cNvPr id="0" name=""/>
        <dsp:cNvSpPr/>
      </dsp:nvSpPr>
      <dsp:spPr>
        <a:xfrm>
          <a:off x="802521" y="326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IN" sz="1900" kern="1200"/>
            <a:t>We have to build a candidate list for K itemset and extract a frequent list of k-elements using support count using support count</a:t>
          </a:r>
          <a:endParaRPr lang="en-US" sz="1900" kern="1200"/>
        </a:p>
      </dsp:txBody>
      <dsp:txXfrm>
        <a:off x="802521" y="3262"/>
        <a:ext cx="9774036" cy="694823"/>
      </dsp:txXfrm>
    </dsp:sp>
    <dsp:sp modelId="{1D495CD5-4C48-49B6-BD5A-62B9A3B284AF}">
      <dsp:nvSpPr>
        <dsp:cNvPr id="0" name=""/>
        <dsp:cNvSpPr/>
      </dsp:nvSpPr>
      <dsp:spPr>
        <a:xfrm>
          <a:off x="0" y="871792"/>
          <a:ext cx="10576558" cy="69482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0F4202-3F0D-445D-B2D7-92D8F0AB8211}">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DCC417A-DCBF-4515-939A-2B34A087AE14}">
      <dsp:nvSpPr>
        <dsp:cNvPr id="0" name=""/>
        <dsp:cNvSpPr/>
      </dsp:nvSpPr>
      <dsp:spPr>
        <a:xfrm>
          <a:off x="802521" y="87179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IN" sz="1900" kern="1200"/>
            <a:t>After that we use the frequent list of k itemsets in the determining the candidate and the frequent list of k+1 itemsets</a:t>
          </a:r>
          <a:endParaRPr lang="en-US" sz="1900" kern="1200"/>
        </a:p>
      </dsp:txBody>
      <dsp:txXfrm>
        <a:off x="802521" y="871792"/>
        <a:ext cx="9774036" cy="694823"/>
      </dsp:txXfrm>
    </dsp:sp>
    <dsp:sp modelId="{133E7320-A6E3-4614-B985-14C523C50130}">
      <dsp:nvSpPr>
        <dsp:cNvPr id="0" name=""/>
        <dsp:cNvSpPr/>
      </dsp:nvSpPr>
      <dsp:spPr>
        <a:xfrm>
          <a:off x="0" y="1740322"/>
          <a:ext cx="10576558" cy="69482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C32F678-7ECF-4442-A613-195342271A9F}">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DE48111-69B2-4E7B-8015-D2B804761DE2}">
      <dsp:nvSpPr>
        <dsp:cNvPr id="0" name=""/>
        <dsp:cNvSpPr/>
      </dsp:nvSpPr>
      <dsp:spPr>
        <a:xfrm>
          <a:off x="802521" y="174032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IN" sz="1900" kern="1200"/>
            <a:t>We use pruning to do that</a:t>
          </a:r>
          <a:endParaRPr lang="en-US" sz="1900" kern="1200"/>
        </a:p>
      </dsp:txBody>
      <dsp:txXfrm>
        <a:off x="802521" y="1740322"/>
        <a:ext cx="9774036" cy="694823"/>
      </dsp:txXfrm>
    </dsp:sp>
    <dsp:sp modelId="{A70BDD92-5468-4EC7-ACED-A2C67416AD2B}">
      <dsp:nvSpPr>
        <dsp:cNvPr id="0" name=""/>
        <dsp:cNvSpPr/>
      </dsp:nvSpPr>
      <dsp:spPr>
        <a:xfrm>
          <a:off x="0" y="2608851"/>
          <a:ext cx="10576558" cy="69482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986550-A227-4FA8-AD47-95AE89F96B7B}">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E8996D7-B4A9-4352-AE0C-D3E501D2C1C3}">
      <dsp:nvSpPr>
        <dsp:cNvPr id="0" name=""/>
        <dsp:cNvSpPr/>
      </dsp:nvSpPr>
      <dsp:spPr>
        <a:xfrm>
          <a:off x="802521" y="260885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IN" sz="1900" kern="1200"/>
            <a:t>We repeat until we have an empty candidate or frequent support of k itemsets</a:t>
          </a:r>
          <a:endParaRPr lang="en-US" sz="1900" kern="1200"/>
        </a:p>
      </dsp:txBody>
      <dsp:txXfrm>
        <a:off x="802521" y="2608851"/>
        <a:ext cx="9774036" cy="694823"/>
      </dsp:txXfrm>
    </dsp:sp>
    <dsp:sp modelId="{82483882-B540-4ECF-8E1D-A823C120C942}">
      <dsp:nvSpPr>
        <dsp:cNvPr id="0" name=""/>
        <dsp:cNvSpPr/>
      </dsp:nvSpPr>
      <dsp:spPr>
        <a:xfrm>
          <a:off x="0" y="3477381"/>
          <a:ext cx="10576558" cy="69482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077641-56AF-4BB0-A224-265A3CE5CCB0}">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7F78EAD-DCB1-474D-BA0E-5804A62DFF59}">
      <dsp:nvSpPr>
        <dsp:cNvPr id="0" name=""/>
        <dsp:cNvSpPr/>
      </dsp:nvSpPr>
      <dsp:spPr>
        <a:xfrm>
          <a:off x="802521" y="347738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IN" sz="1900" kern="1200"/>
            <a:t>Then return the list of k-1 itemsets</a:t>
          </a:r>
          <a:endParaRPr lang="en-US" sz="1900" kern="1200"/>
        </a:p>
      </dsp:txBody>
      <dsp:txXfrm>
        <a:off x="802521" y="3477381"/>
        <a:ext cx="9774036" cy="6948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A1839-FCF6-47D4-9DBF-D2A12F2B5280}">
      <dsp:nvSpPr>
        <dsp:cNvPr id="0" name=""/>
        <dsp:cNvSpPr/>
      </dsp:nvSpPr>
      <dsp:spPr>
        <a:xfrm>
          <a:off x="100786" y="833439"/>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077F595-1CF0-4B82-B23A-49484198610A}">
      <dsp:nvSpPr>
        <dsp:cNvPr id="0" name=""/>
        <dsp:cNvSpPr/>
      </dsp:nvSpPr>
      <dsp:spPr>
        <a:xfrm>
          <a:off x="289656" y="1022309"/>
          <a:ext cx="521640" cy="521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BBFAFAC-893A-4F98-A194-463BCBA0FE79}">
      <dsp:nvSpPr>
        <dsp:cNvPr id="0" name=""/>
        <dsp:cNvSpPr/>
      </dsp:nvSpPr>
      <dsp:spPr>
        <a:xfrm>
          <a:off x="1192890"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1.Apriori is an easy-to-implement and easy-to-understand algorithm.</a:t>
          </a:r>
          <a:endParaRPr lang="en-US" sz="1500" kern="1200"/>
        </a:p>
      </dsp:txBody>
      <dsp:txXfrm>
        <a:off x="1192890" y="833439"/>
        <a:ext cx="2119966" cy="899379"/>
      </dsp:txXfrm>
    </dsp:sp>
    <dsp:sp modelId="{7DFE76ED-38EB-433A-938B-7BF5FD2E5C74}">
      <dsp:nvSpPr>
        <dsp:cNvPr id="0" name=""/>
        <dsp:cNvSpPr/>
      </dsp:nvSpPr>
      <dsp:spPr>
        <a:xfrm>
          <a:off x="3682244" y="833439"/>
          <a:ext cx="899379" cy="8993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031F7B2-3234-43AE-97B8-57E66F1D6B2D}">
      <dsp:nvSpPr>
        <dsp:cNvPr id="0" name=""/>
        <dsp:cNvSpPr/>
      </dsp:nvSpPr>
      <dsp:spPr>
        <a:xfrm>
          <a:off x="3871113" y="1022309"/>
          <a:ext cx="521640" cy="521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C589ECA-AE7B-4502-A5C6-2ABF8F9E4615}">
      <dsp:nvSpPr>
        <dsp:cNvPr id="0" name=""/>
        <dsp:cNvSpPr/>
      </dsp:nvSpPr>
      <dsp:spPr>
        <a:xfrm>
          <a:off x="4774347"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2.It can be used on large itemsets.</a:t>
          </a:r>
          <a:endParaRPr lang="en-US" sz="1500" kern="1200"/>
        </a:p>
      </dsp:txBody>
      <dsp:txXfrm>
        <a:off x="4774347" y="833439"/>
        <a:ext cx="2119966" cy="899379"/>
      </dsp:txXfrm>
    </dsp:sp>
    <dsp:sp modelId="{865EAEB1-C8D1-439B-B0DD-AB9448504286}">
      <dsp:nvSpPr>
        <dsp:cNvPr id="0" name=""/>
        <dsp:cNvSpPr/>
      </dsp:nvSpPr>
      <dsp:spPr>
        <a:xfrm>
          <a:off x="7263701" y="833439"/>
          <a:ext cx="899379" cy="8993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644ABC-48F0-4080-A8B6-C51D671AA4AD}">
      <dsp:nvSpPr>
        <dsp:cNvPr id="0" name=""/>
        <dsp:cNvSpPr/>
      </dsp:nvSpPr>
      <dsp:spPr>
        <a:xfrm>
          <a:off x="7452571" y="1022309"/>
          <a:ext cx="521640" cy="521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59F659F-3490-4718-B577-8FBAFC8D1BE7}">
      <dsp:nvSpPr>
        <dsp:cNvPr id="0" name=""/>
        <dsp:cNvSpPr/>
      </dsp:nvSpPr>
      <dsp:spPr>
        <a:xfrm>
          <a:off x="8355805"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3. It can be easily parallelized</a:t>
          </a:r>
          <a:endParaRPr lang="en-US" sz="1500" kern="1200" dirty="0"/>
        </a:p>
      </dsp:txBody>
      <dsp:txXfrm>
        <a:off x="8355805" y="833439"/>
        <a:ext cx="2119966" cy="899379"/>
      </dsp:txXfrm>
    </dsp:sp>
    <dsp:sp modelId="{3D641B0B-B3B8-406D-BBFA-4766FF65766F}">
      <dsp:nvSpPr>
        <dsp:cNvPr id="0" name=""/>
        <dsp:cNvSpPr/>
      </dsp:nvSpPr>
      <dsp:spPr>
        <a:xfrm>
          <a:off x="100786" y="2442648"/>
          <a:ext cx="899379" cy="8993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20F7C7C-E9EC-48A0-AB01-30F6D5B90FCA}">
      <dsp:nvSpPr>
        <dsp:cNvPr id="0" name=""/>
        <dsp:cNvSpPr/>
      </dsp:nvSpPr>
      <dsp:spPr>
        <a:xfrm>
          <a:off x="289656" y="2631518"/>
          <a:ext cx="521640" cy="521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BF0F4C-4655-4B9E-8EF4-F8DD9C0E48CB}">
      <dsp:nvSpPr>
        <dsp:cNvPr id="0" name=""/>
        <dsp:cNvSpPr/>
      </dsp:nvSpPr>
      <dsp:spPr>
        <a:xfrm>
          <a:off x="1192890"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1.Computationally expensive.</a:t>
          </a:r>
          <a:endParaRPr lang="en-US" sz="1500" kern="1200"/>
        </a:p>
      </dsp:txBody>
      <dsp:txXfrm>
        <a:off x="1192890" y="2442648"/>
        <a:ext cx="2119966" cy="899379"/>
      </dsp:txXfrm>
    </dsp:sp>
    <dsp:sp modelId="{2CE002E8-667E-4142-B638-EC9BA613D79A}">
      <dsp:nvSpPr>
        <dsp:cNvPr id="0" name=""/>
        <dsp:cNvSpPr/>
      </dsp:nvSpPr>
      <dsp:spPr>
        <a:xfrm>
          <a:off x="3682244" y="2442648"/>
          <a:ext cx="899379" cy="8993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1F72CC-FF88-46C6-A128-089546E50DA8}">
      <dsp:nvSpPr>
        <dsp:cNvPr id="0" name=""/>
        <dsp:cNvSpPr/>
      </dsp:nvSpPr>
      <dsp:spPr>
        <a:xfrm>
          <a:off x="3871113" y="2631518"/>
          <a:ext cx="521640" cy="521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C8F2A7-E69B-45CA-ACD5-FD8B38099DA7}">
      <dsp:nvSpPr>
        <dsp:cNvPr id="0" name=""/>
        <dsp:cNvSpPr/>
      </dsp:nvSpPr>
      <dsp:spPr>
        <a:xfrm>
          <a:off x="4774347"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2.Calculating support requires entire database scan.</a:t>
          </a:r>
          <a:endParaRPr lang="en-US" sz="1500" kern="1200"/>
        </a:p>
      </dsp:txBody>
      <dsp:txXfrm>
        <a:off x="4774347" y="2442648"/>
        <a:ext cx="2119966" cy="899379"/>
      </dsp:txXfrm>
    </dsp:sp>
    <dsp:sp modelId="{E265E892-1DBC-48B3-93A9-529C7156259D}">
      <dsp:nvSpPr>
        <dsp:cNvPr id="0" name=""/>
        <dsp:cNvSpPr/>
      </dsp:nvSpPr>
      <dsp:spPr>
        <a:xfrm>
          <a:off x="7263701" y="2442648"/>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575A62-2D6F-4579-99E7-C9D8B9D79388}">
      <dsp:nvSpPr>
        <dsp:cNvPr id="0" name=""/>
        <dsp:cNvSpPr/>
      </dsp:nvSpPr>
      <dsp:spPr>
        <a:xfrm>
          <a:off x="7452571" y="2631518"/>
          <a:ext cx="521640" cy="5216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9AEE98-6500-43E3-995C-117B98A70126}">
      <dsp:nvSpPr>
        <dsp:cNvPr id="0" name=""/>
        <dsp:cNvSpPr/>
      </dsp:nvSpPr>
      <dsp:spPr>
        <a:xfrm>
          <a:off x="8355805"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3. Assumes transaction database is memory resident.</a:t>
          </a:r>
          <a:endParaRPr lang="en-US" sz="1500" kern="1200"/>
        </a:p>
      </dsp:txBody>
      <dsp:txXfrm>
        <a:off x="8355805" y="2442648"/>
        <a:ext cx="2119966" cy="8993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0C9EDB8-C583-CE4F-BBB9-C29A5259EADC}" type="datetimeFigureOut">
              <a:rPr lang="en-US" smtClean="0"/>
              <a:t>3/17/19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341451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9EDB8-C583-CE4F-BBB9-C29A5259EADC}"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40591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380916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9EDB8-C583-CE4F-BBB9-C29A5259EADC}"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229811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421745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20903391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1637166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9EDB8-C583-CE4F-BBB9-C29A5259EADC}" type="datetimeFigureOut">
              <a:rPr lang="en-US" smtClean="0"/>
              <a:t>3/17/19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7470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113252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9EDB8-C583-CE4F-BBB9-C29A5259EADC}" type="datetimeFigureOut">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29580451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0C9EDB8-C583-CE4F-BBB9-C29A5259EADC}" type="datetimeFigureOut">
              <a:rPr lang="en-US" smtClean="0"/>
              <a:t>3/17/19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56F3214-E511-314C-B048-B64E7146C62A}" type="slidenum">
              <a:rPr lang="en-US" smtClean="0"/>
              <a:t>‹#›</a:t>
            </a:fld>
            <a:endParaRPr lang="en-US"/>
          </a:p>
        </p:txBody>
      </p:sp>
    </p:spTree>
    <p:extLst>
      <p:ext uri="{BB962C8B-B14F-4D97-AF65-F5344CB8AC3E}">
        <p14:creationId xmlns:p14="http://schemas.microsoft.com/office/powerpoint/2010/main" val="157918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0C9EDB8-C583-CE4F-BBB9-C29A5259EADC}" type="datetimeFigureOut">
              <a:rPr lang="en-US" smtClean="0"/>
              <a:t>3/17/19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56F3214-E511-314C-B048-B64E7146C62A}" type="slidenum">
              <a:rPr lang="en-US" smtClean="0"/>
              <a:t>‹#›</a:t>
            </a:fld>
            <a:endParaRPr lang="en-US"/>
          </a:p>
        </p:txBody>
      </p:sp>
    </p:spTree>
    <p:extLst>
      <p:ext uri="{BB962C8B-B14F-4D97-AF65-F5344CB8AC3E}">
        <p14:creationId xmlns:p14="http://schemas.microsoft.com/office/powerpoint/2010/main" val="313284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9">
            <a:extLst>
              <a:ext uri="{FF2B5EF4-FFF2-40B4-BE49-F238E27FC236}">
                <a16:creationId xmlns:a16="http://schemas.microsoft.com/office/drawing/2014/main" id="{54FA7551-62F4-4FD6-98F0-F440C2EFB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1">
            <a:extLst>
              <a:ext uri="{FF2B5EF4-FFF2-40B4-BE49-F238E27FC236}">
                <a16:creationId xmlns:a16="http://schemas.microsoft.com/office/drawing/2014/main" id="{604D1569-A1A7-470B-8546-EE5D81F2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DFC50A30-B248-4B63-B219-1E489DF87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A7CF3E3-CE8B-4E82-948C-36A0D4AA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C9604FC-0B58-4CC7-A999-630665069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909FCEE-12A5-454F-821A-3C86EF47B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C9540466-9FAF-4B37-8EB1-62AC47860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278B340E-B0D9-4451-806E-E104AC1F29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5A0C7D08-9828-4793-9A58-57BECAE8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13A24A47-FA45-4531-81D9-6148DD9ED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1AB52FA6-6D25-4EA3-B11E-BE46788A8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8AEDF898-DA89-465A-95CF-94369C7D2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4C46D32B-BD05-42DF-88EA-6188993AA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22CFB529-CCDE-4C6B-AED9-D7EE06E2E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46DF7DA7-6308-408D-802B-97AC4C38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C1051496-180E-4C8D-B12C-B44A473C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EFD92D55-216C-4F38-B4F8-DBD23E0B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04783097-1310-45AC-A2A9-28B886E455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451863B8-9514-4697-ACE7-28DE35AF07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DE27BC31-4B0D-43DA-A50D-620C4F0E0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F02B9293-6045-48F7-BA66-C6CEE079A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1B057154-9E55-4F46-8F52-2C2340C2C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F0D99776-B00A-463D-B3CC-63B7A186B5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34">
            <a:extLst>
              <a:ext uri="{FF2B5EF4-FFF2-40B4-BE49-F238E27FC236}">
                <a16:creationId xmlns:a16="http://schemas.microsoft.com/office/drawing/2014/main" id="{C85769A7-372A-438A-9AA5-96DC5E66F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78EA495A-1769-4B8F-A33B-BDAE3027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56F53DA0-076C-4B0B-99BF-10C06991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97A8E7D-1D13-4A15-B53E-B5FEC4DFB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1D1C1EC-6DDF-C44D-BC58-7D3544896917}"/>
              </a:ext>
            </a:extLst>
          </p:cNvPr>
          <p:cNvSpPr>
            <a:spLocks noGrp="1"/>
          </p:cNvSpPr>
          <p:nvPr>
            <p:ph type="title"/>
          </p:nvPr>
        </p:nvSpPr>
        <p:spPr>
          <a:xfrm>
            <a:off x="888631" y="2358391"/>
            <a:ext cx="3498979" cy="2453676"/>
          </a:xfrm>
        </p:spPr>
        <p:txBody>
          <a:bodyPr>
            <a:normAutofit/>
          </a:bodyPr>
          <a:lstStyle/>
          <a:p>
            <a:r>
              <a:rPr lang="en-IN" sz="2200">
                <a:latin typeface="+mn-lt"/>
                <a:ea typeface="+mn-ea"/>
                <a:cs typeface="+mn-cs"/>
              </a:rPr>
              <a:t>Market Basket, Frequent </a:t>
            </a:r>
            <a:r>
              <a:rPr lang="en-IN" sz="2200" err="1">
                <a:latin typeface="+mn-lt"/>
                <a:ea typeface="+mn-ea"/>
                <a:cs typeface="+mn-cs"/>
              </a:rPr>
              <a:t>Itemsets</a:t>
            </a:r>
            <a:r>
              <a:rPr lang="en-IN" sz="2200">
                <a:latin typeface="+mn-lt"/>
                <a:ea typeface="+mn-ea"/>
                <a:cs typeface="+mn-cs"/>
              </a:rPr>
              <a:t>, Association Rules, </a:t>
            </a:r>
            <a:r>
              <a:rPr lang="en-IN" sz="2200" err="1">
                <a:latin typeface="+mn-lt"/>
                <a:ea typeface="+mn-ea"/>
                <a:cs typeface="+mn-cs"/>
              </a:rPr>
              <a:t>Apriori</a:t>
            </a:r>
            <a:r>
              <a:rPr lang="en-IN" sz="2200">
                <a:latin typeface="+mn-lt"/>
                <a:ea typeface="+mn-ea"/>
                <a:cs typeface="+mn-cs"/>
              </a:rPr>
              <a:t>, Other Algorithms</a:t>
            </a:r>
            <a:br>
              <a:rPr lang="en-IN" sz="2200"/>
            </a:br>
            <a:br>
              <a:rPr lang="en-IN" sz="2200"/>
            </a:br>
            <a:endParaRPr lang="en-US" sz="2200"/>
          </a:p>
        </p:txBody>
      </p:sp>
      <p:sp useBgFill="1">
        <p:nvSpPr>
          <p:cNvPr id="45" name="Rectangle 39">
            <a:extLst>
              <a:ext uri="{FF2B5EF4-FFF2-40B4-BE49-F238E27FC236}">
                <a16:creationId xmlns:a16="http://schemas.microsoft.com/office/drawing/2014/main" id="{1A2438B2-9912-419F-9C39-448B5CB18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1807285"/>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6" descr="Users">
            <a:extLst>
              <a:ext uri="{FF2B5EF4-FFF2-40B4-BE49-F238E27FC236}">
                <a16:creationId xmlns:a16="http://schemas.microsoft.com/office/drawing/2014/main" id="{A54368DA-DB57-484A-AC95-E05E5015D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0168" y="977197"/>
            <a:ext cx="1472542" cy="1472542"/>
          </a:xfrm>
          <a:prstGeom prst="rect">
            <a:avLst/>
          </a:prstGeom>
          <a:ln w="9525">
            <a:noFill/>
          </a:ln>
        </p:spPr>
      </p:pic>
      <p:sp>
        <p:nvSpPr>
          <p:cNvPr id="3" name="Content Placeholder 2">
            <a:extLst>
              <a:ext uri="{FF2B5EF4-FFF2-40B4-BE49-F238E27FC236}">
                <a16:creationId xmlns:a16="http://schemas.microsoft.com/office/drawing/2014/main" id="{E5150919-ACF3-B046-AB61-B62321A53527}"/>
              </a:ext>
            </a:extLst>
          </p:cNvPr>
          <p:cNvSpPr>
            <a:spLocks noGrp="1"/>
          </p:cNvSpPr>
          <p:nvPr>
            <p:ph idx="1"/>
          </p:nvPr>
        </p:nvSpPr>
        <p:spPr>
          <a:xfrm>
            <a:off x="5118447" y="3091882"/>
            <a:ext cx="6281873" cy="2959925"/>
          </a:xfrm>
        </p:spPr>
        <p:txBody>
          <a:bodyPr>
            <a:normAutofit lnSpcReduction="10000"/>
          </a:bodyPr>
          <a:lstStyle/>
          <a:p>
            <a:pPr>
              <a:lnSpc>
                <a:spcPct val="110000"/>
              </a:lnSpc>
            </a:pPr>
            <a:r>
              <a:rPr lang="en-US" sz="1400"/>
              <a:t>Group 5</a:t>
            </a:r>
          </a:p>
          <a:p>
            <a:pPr lvl="1">
              <a:lnSpc>
                <a:spcPct val="110000"/>
              </a:lnSpc>
            </a:pPr>
            <a:r>
              <a:rPr lang="en-US" sz="1400"/>
              <a:t>Pratik </a:t>
            </a:r>
            <a:r>
              <a:rPr lang="en-US" sz="1400" err="1"/>
              <a:t>Kontamwar</a:t>
            </a:r>
            <a:endParaRPr lang="en-US" sz="1400"/>
          </a:p>
          <a:p>
            <a:pPr lvl="1">
              <a:lnSpc>
                <a:spcPct val="110000"/>
              </a:lnSpc>
            </a:pPr>
            <a:r>
              <a:rPr lang="en-US" sz="1400"/>
              <a:t>Girish Kulkarni</a:t>
            </a:r>
          </a:p>
          <a:p>
            <a:pPr lvl="1">
              <a:lnSpc>
                <a:spcPct val="110000"/>
              </a:lnSpc>
            </a:pPr>
            <a:r>
              <a:rPr lang="en-US" sz="1400" err="1"/>
              <a:t>Sumedh</a:t>
            </a:r>
            <a:r>
              <a:rPr lang="en-US" sz="1400"/>
              <a:t> </a:t>
            </a:r>
            <a:r>
              <a:rPr lang="en-US" sz="1400" err="1"/>
              <a:t>Joglekar</a:t>
            </a:r>
            <a:endParaRPr lang="en-US" sz="1400"/>
          </a:p>
          <a:p>
            <a:pPr lvl="1">
              <a:lnSpc>
                <a:spcPct val="110000"/>
              </a:lnSpc>
            </a:pPr>
            <a:r>
              <a:rPr lang="en-US" sz="1400" err="1"/>
              <a:t>Nishita</a:t>
            </a:r>
            <a:r>
              <a:rPr lang="en-US" sz="1400"/>
              <a:t> </a:t>
            </a:r>
            <a:r>
              <a:rPr lang="en-US" sz="1400" err="1"/>
              <a:t>Kalyanpur</a:t>
            </a:r>
            <a:endParaRPr lang="en-US" sz="1400"/>
          </a:p>
          <a:p>
            <a:pPr lvl="1">
              <a:lnSpc>
                <a:spcPct val="110000"/>
              </a:lnSpc>
            </a:pPr>
            <a:r>
              <a:rPr lang="en-US" sz="1400"/>
              <a:t>Kartik Mistry</a:t>
            </a:r>
          </a:p>
          <a:p>
            <a:pPr lvl="1">
              <a:lnSpc>
                <a:spcPct val="110000"/>
              </a:lnSpc>
            </a:pPr>
            <a:r>
              <a:rPr lang="en-US" sz="1400"/>
              <a:t>Mukul </a:t>
            </a:r>
            <a:r>
              <a:rPr lang="en-US" sz="1400" err="1"/>
              <a:t>Khilnani</a:t>
            </a:r>
            <a:endParaRPr lang="en-US" sz="1400"/>
          </a:p>
          <a:p>
            <a:pPr lvl="1">
              <a:lnSpc>
                <a:spcPct val="110000"/>
              </a:lnSpc>
            </a:pPr>
            <a:r>
              <a:rPr lang="en-US" sz="1400" err="1"/>
              <a:t>Harshitha</a:t>
            </a:r>
            <a:r>
              <a:rPr lang="en-US" sz="1400"/>
              <a:t> KV</a:t>
            </a:r>
          </a:p>
          <a:p>
            <a:pPr lvl="1">
              <a:lnSpc>
                <a:spcPct val="110000"/>
              </a:lnSpc>
            </a:pPr>
            <a:r>
              <a:rPr lang="en-US" sz="1400" err="1"/>
              <a:t>Wali</a:t>
            </a:r>
            <a:r>
              <a:rPr lang="en-US" sz="1400"/>
              <a:t> Hassan Khan</a:t>
            </a:r>
          </a:p>
          <a:p>
            <a:pPr lvl="1">
              <a:lnSpc>
                <a:spcPct val="110000"/>
              </a:lnSpc>
            </a:pPr>
            <a:r>
              <a:rPr lang="en-US" sz="1400"/>
              <a:t>Samuel </a:t>
            </a:r>
            <a:r>
              <a:rPr lang="en-US" sz="1400" err="1"/>
              <a:t>Buahin</a:t>
            </a:r>
            <a:endParaRPr lang="en-US" sz="1400"/>
          </a:p>
          <a:p>
            <a:pPr lvl="1">
              <a:lnSpc>
                <a:spcPct val="110000"/>
              </a:lnSpc>
            </a:pPr>
            <a:endParaRPr lang="en-US" sz="1400"/>
          </a:p>
        </p:txBody>
      </p:sp>
    </p:spTree>
    <p:extLst>
      <p:ext uri="{BB962C8B-B14F-4D97-AF65-F5344CB8AC3E}">
        <p14:creationId xmlns:p14="http://schemas.microsoft.com/office/powerpoint/2010/main" val="410025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2227631-5901-274A-894F-479138DD415A}"/>
              </a:ext>
            </a:extLst>
          </p:cNvPr>
          <p:cNvSpPr>
            <a:spLocks noGrp="1"/>
          </p:cNvSpPr>
          <p:nvPr>
            <p:ph type="title"/>
          </p:nvPr>
        </p:nvSpPr>
        <p:spPr>
          <a:xfrm>
            <a:off x="1734344" y="1299420"/>
            <a:ext cx="8673427" cy="1048945"/>
          </a:xfrm>
        </p:spPr>
        <p:txBody>
          <a:bodyPr>
            <a:noAutofit/>
          </a:bodyPr>
          <a:lstStyle/>
          <a:p>
            <a:r>
              <a:rPr lang="en-IN" dirty="0">
                <a:solidFill>
                  <a:schemeClr val="tx1"/>
                </a:solidFill>
              </a:rPr>
              <a:t>Why is frequent itemset mining needed?</a:t>
            </a:r>
            <a:br>
              <a:rPr lang="en-IN" dirty="0">
                <a:solidFill>
                  <a:schemeClr val="tx1"/>
                </a:solidFill>
              </a:rPr>
            </a:br>
            <a:br>
              <a:rPr lang="en-IN" dirty="0">
                <a:solidFill>
                  <a:schemeClr val="tx1"/>
                </a:solidFill>
              </a:rPr>
            </a:br>
            <a:endParaRPr lang="en-US" dirty="0">
              <a:solidFill>
                <a:schemeClr val="tx1"/>
              </a:solidFill>
            </a:endParaRPr>
          </a:p>
        </p:txBody>
      </p:sp>
      <p:graphicFrame>
        <p:nvGraphicFramePr>
          <p:cNvPr id="5" name="Content Placeholder 2">
            <a:extLst>
              <a:ext uri="{FF2B5EF4-FFF2-40B4-BE49-F238E27FC236}">
                <a16:creationId xmlns:a16="http://schemas.microsoft.com/office/drawing/2014/main" id="{468C8E34-D7F0-4614-AA8F-A15D378534AE}"/>
              </a:ext>
            </a:extLst>
          </p:cNvPr>
          <p:cNvGraphicFramePr>
            <a:graphicFrameLocks noGrp="1"/>
          </p:cNvGraphicFramePr>
          <p:nvPr>
            <p:ph idx="1"/>
            <p:extLst>
              <p:ext uri="{D42A27DB-BD31-4B8C-83A1-F6EECF244321}">
                <p14:modId xmlns:p14="http://schemas.microsoft.com/office/powerpoint/2010/main" val="172201691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92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a:extLst>
              <a:ext uri="{FF2B5EF4-FFF2-40B4-BE49-F238E27FC236}">
                <a16:creationId xmlns:a16="http://schemas.microsoft.com/office/drawing/2014/main" id="{0754F43E-1512-43A8-B573-44C04E9CE3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6740" y="321731"/>
            <a:ext cx="3477458" cy="3477458"/>
          </a:xfrm>
          <a:prstGeom prst="rect">
            <a:avLst/>
          </a:prstGeom>
          <a:ln w="12700">
            <a:noFill/>
          </a:ln>
        </p:spPr>
      </p:pic>
      <p:grpSp>
        <p:nvGrpSpPr>
          <p:cNvPr id="61" name="Group 6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8EDC207-82C0-7A40-93C7-DDE78904133B}"/>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Question</a:t>
            </a:r>
          </a:p>
        </p:txBody>
      </p:sp>
      <p:sp>
        <p:nvSpPr>
          <p:cNvPr id="3" name="Content Placeholder 2">
            <a:extLst>
              <a:ext uri="{FF2B5EF4-FFF2-40B4-BE49-F238E27FC236}">
                <a16:creationId xmlns:a16="http://schemas.microsoft.com/office/drawing/2014/main" id="{4AE0D9BD-CCC0-6840-9BCE-0A177029C9D7}"/>
              </a:ext>
            </a:extLst>
          </p:cNvPr>
          <p:cNvSpPr>
            <a:spLocks noGrp="1"/>
          </p:cNvSpPr>
          <p:nvPr>
            <p:ph idx="1"/>
          </p:nvPr>
        </p:nvSpPr>
        <p:spPr>
          <a:xfrm>
            <a:off x="1683983" y="5021137"/>
            <a:ext cx="8833654" cy="522636"/>
          </a:xfrm>
        </p:spPr>
        <p:txBody>
          <a:bodyPr vert="horz" lIns="91440" tIns="0" rIns="91440" bIns="45720" rtlCol="0">
            <a:normAutofit/>
          </a:bodyPr>
          <a:lstStyle/>
          <a:p>
            <a:pPr marL="0" indent="0" algn="ctr">
              <a:lnSpc>
                <a:spcPct val="100000"/>
              </a:lnSpc>
              <a:buNone/>
            </a:pPr>
            <a:r>
              <a:rPr lang="en-US" sz="1600" dirty="0">
                <a:solidFill>
                  <a:srgbClr val="FFFEFF"/>
                </a:solidFill>
              </a:rPr>
              <a:t>What entity qualifies an item set to be a frequent item set?</a:t>
            </a:r>
          </a:p>
        </p:txBody>
      </p:sp>
    </p:spTree>
    <p:extLst>
      <p:ext uri="{BB962C8B-B14F-4D97-AF65-F5344CB8AC3E}">
        <p14:creationId xmlns:p14="http://schemas.microsoft.com/office/powerpoint/2010/main" val="390084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524F56-5C00-744E-A9ED-0E15366A5F39}"/>
              </a:ext>
            </a:extLst>
          </p:cNvPr>
          <p:cNvSpPr>
            <a:spLocks noGrp="1"/>
          </p:cNvSpPr>
          <p:nvPr>
            <p:ph type="ctrTitle"/>
          </p:nvPr>
        </p:nvSpPr>
        <p:spPr>
          <a:xfrm>
            <a:off x="807720" y="2349925"/>
            <a:ext cx="2441894" cy="2456442"/>
          </a:xfrm>
        </p:spPr>
        <p:txBody>
          <a:bodyPr vert="horz" lIns="228600" tIns="228600" rIns="228600" bIns="228600" rtlCol="0" anchor="ctr">
            <a:normAutofit/>
          </a:bodyPr>
          <a:lstStyle/>
          <a:p>
            <a:pPr algn="l">
              <a:lnSpc>
                <a:spcPct val="85000"/>
              </a:lnSpc>
            </a:pPr>
            <a:r>
              <a:rPr lang="en-US" sz="3000" dirty="0">
                <a:latin typeface="+mn-lt"/>
                <a:ea typeface="+mn-ea"/>
                <a:cs typeface="+mn-cs"/>
              </a:rPr>
              <a:t>Find Frequent </a:t>
            </a:r>
            <a:r>
              <a:rPr lang="en-US" sz="3000" dirty="0" err="1">
                <a:latin typeface="+mn-lt"/>
                <a:ea typeface="+mn-ea"/>
                <a:cs typeface="+mn-cs"/>
              </a:rPr>
              <a:t>Itemsets</a:t>
            </a:r>
            <a:r>
              <a:rPr lang="en-US" sz="3000" dirty="0">
                <a:latin typeface="+mn-lt"/>
                <a:ea typeface="+mn-ea"/>
                <a:cs typeface="+mn-cs"/>
              </a:rPr>
              <a:t> - </a:t>
            </a:r>
            <a:r>
              <a:rPr lang="en-US" sz="3000" dirty="0" err="1">
                <a:latin typeface="+mn-lt"/>
                <a:ea typeface="+mn-ea"/>
                <a:cs typeface="+mn-cs"/>
              </a:rPr>
              <a:t>Apriori</a:t>
            </a:r>
            <a:endParaRPr lang="en-US" sz="3000" dirty="0">
              <a:latin typeface="+mn-lt"/>
              <a:ea typeface="+mn-ea"/>
              <a:cs typeface="+mn-cs"/>
            </a:endParaRPr>
          </a:p>
        </p:txBody>
      </p:sp>
      <p:sp>
        <p:nvSpPr>
          <p:cNvPr id="3" name="Subtitle 2">
            <a:extLst>
              <a:ext uri="{FF2B5EF4-FFF2-40B4-BE49-F238E27FC236}">
                <a16:creationId xmlns:a16="http://schemas.microsoft.com/office/drawing/2014/main" id="{26F1069C-B126-C342-993A-EC44E8E45DFA}"/>
              </a:ext>
            </a:extLst>
          </p:cNvPr>
          <p:cNvSpPr>
            <a:spLocks noGrp="1"/>
          </p:cNvSpPr>
          <p:nvPr>
            <p:ph type="subTitle" idx="1"/>
          </p:nvPr>
        </p:nvSpPr>
        <p:spPr>
          <a:xfrm>
            <a:off x="4919716" y="1376206"/>
            <a:ext cx="6554001" cy="6221413"/>
          </a:xfrm>
        </p:spPr>
        <p:txBody>
          <a:bodyPr vert="horz" lIns="91440" tIns="45720" rIns="91440" bIns="45720" rtlCol="0" anchor="ctr">
            <a:normAutofit fontScale="85000" lnSpcReduction="20000"/>
          </a:bodyPr>
          <a:lstStyle/>
          <a:p>
            <a:pPr marL="57150" indent="-285750" algn="l">
              <a:lnSpc>
                <a:spcPct val="110000"/>
              </a:lnSpc>
              <a:buFont typeface="Wingdings" pitchFamily="2" charset="2"/>
              <a:buChar char="Ø"/>
            </a:pPr>
            <a:r>
              <a:rPr lang="en-US" dirty="0">
                <a:solidFill>
                  <a:schemeClr val="tx1"/>
                </a:solidFill>
              </a:rPr>
              <a:t>The </a:t>
            </a:r>
            <a:r>
              <a:rPr lang="en-US" dirty="0" err="1">
                <a:solidFill>
                  <a:schemeClr val="tx1"/>
                </a:solidFill>
              </a:rPr>
              <a:t>Apriori</a:t>
            </a:r>
            <a:r>
              <a:rPr lang="en-US" dirty="0">
                <a:solidFill>
                  <a:schemeClr val="tx1"/>
                </a:solidFill>
              </a:rPr>
              <a:t> property:</a:t>
            </a:r>
          </a:p>
          <a:p>
            <a:pPr marL="514350" lvl="1" indent="-285750" algn="l">
              <a:lnSpc>
                <a:spcPct val="110000"/>
              </a:lnSpc>
              <a:buFont typeface="Wingdings" pitchFamily="2" charset="2"/>
              <a:buChar char="ü"/>
            </a:pPr>
            <a:r>
              <a:rPr lang="en-US" dirty="0"/>
              <a:t>Any subset of a frequent itemset must be frequent.</a:t>
            </a:r>
          </a:p>
          <a:p>
            <a:pPr marL="514350" lvl="1" indent="-285750" algn="l">
              <a:lnSpc>
                <a:spcPct val="110000"/>
              </a:lnSpc>
              <a:buFont typeface="Wingdings" pitchFamily="2" charset="2"/>
              <a:buChar char="ü"/>
            </a:pPr>
            <a:r>
              <a:rPr lang="en-US" dirty="0"/>
              <a:t>Example: if (beer, bread, milk} is frequent, so is {beer, bread}, i.e., every transaction having {beer, bread, milk} also contains {beer, bread}.</a:t>
            </a:r>
          </a:p>
          <a:p>
            <a:pPr marL="514350" lvl="1" indent="-285750" algn="l">
              <a:lnSpc>
                <a:spcPct val="110000"/>
              </a:lnSpc>
              <a:buFont typeface="Wingdings" pitchFamily="2" charset="2"/>
              <a:buChar char="ü"/>
            </a:pPr>
            <a:r>
              <a:rPr lang="en-US" dirty="0" err="1"/>
              <a:t>Apriori</a:t>
            </a:r>
            <a:r>
              <a:rPr lang="en-US" dirty="0"/>
              <a:t> Pruning principle: If there is any itemset which is infrequent, its superset should not be generated/tested! </a:t>
            </a:r>
          </a:p>
          <a:p>
            <a:pPr marL="514350" lvl="1" indent="-285750" algn="l">
              <a:lnSpc>
                <a:spcPct val="110000"/>
              </a:lnSpc>
              <a:buFont typeface="Wingdings" pitchFamily="2" charset="2"/>
              <a:buChar char="ü"/>
            </a:pPr>
            <a:r>
              <a:rPr lang="en-US" dirty="0"/>
              <a:t>Example: if {(beer, bread, milk)} is infrequent, so is {beer, bread, milk, cheese}.</a:t>
            </a:r>
          </a:p>
          <a:p>
            <a:pPr marL="57150" indent="-285750" algn="l">
              <a:lnSpc>
                <a:spcPct val="110000"/>
              </a:lnSpc>
              <a:buFont typeface="Wingdings" pitchFamily="2" charset="2"/>
              <a:buChar char="Ø"/>
            </a:pPr>
            <a:r>
              <a:rPr lang="en-US" dirty="0">
                <a:solidFill>
                  <a:schemeClr val="tx1"/>
                </a:solidFill>
              </a:rPr>
              <a:t>Breadth First Search:</a:t>
            </a:r>
          </a:p>
          <a:p>
            <a:pPr marL="514350" lvl="1" indent="-285750" algn="l">
              <a:lnSpc>
                <a:spcPct val="110000"/>
              </a:lnSpc>
              <a:buFont typeface="Wingdings" pitchFamily="2" charset="2"/>
              <a:buChar char="ü"/>
            </a:pPr>
            <a:r>
              <a:rPr lang="en-US" dirty="0"/>
              <a:t>Initially, scan DB once to get frequent 1-element itemset.</a:t>
            </a:r>
          </a:p>
          <a:p>
            <a:pPr marL="514350" lvl="1" indent="-285750" algn="l">
              <a:lnSpc>
                <a:spcPct val="110000"/>
              </a:lnSpc>
              <a:buFont typeface="Wingdings" pitchFamily="2" charset="2"/>
              <a:buChar char="ü"/>
            </a:pPr>
            <a:r>
              <a:rPr lang="en-US" dirty="0"/>
              <a:t>Then scan DB again to get 2-element </a:t>
            </a:r>
            <a:r>
              <a:rPr lang="en-US" dirty="0" err="1"/>
              <a:t>itemsets</a:t>
            </a:r>
            <a:r>
              <a:rPr lang="en-US" dirty="0"/>
              <a:t>, and so on.</a:t>
            </a:r>
          </a:p>
          <a:p>
            <a:pPr marL="514350" lvl="1" indent="-285750" algn="l">
              <a:lnSpc>
                <a:spcPct val="110000"/>
              </a:lnSpc>
              <a:buFont typeface="Wingdings" pitchFamily="2" charset="2"/>
              <a:buChar char="ü"/>
            </a:pPr>
            <a:r>
              <a:rPr lang="en-US" dirty="0"/>
              <a:t>For each iteration k: </a:t>
            </a:r>
          </a:p>
          <a:p>
            <a:pPr marL="971550" lvl="2" indent="-285750" algn="l">
              <a:lnSpc>
                <a:spcPct val="110000"/>
              </a:lnSpc>
              <a:buFont typeface="Wingdings" pitchFamily="2" charset="2"/>
              <a:buChar char="v"/>
            </a:pPr>
            <a:r>
              <a:rPr lang="en-US" dirty="0"/>
              <a:t>Generate length (k) candidates from length (k-1) frequent </a:t>
            </a:r>
            <a:r>
              <a:rPr lang="en-US" dirty="0" err="1"/>
              <a:t>itemsets</a:t>
            </a:r>
            <a:r>
              <a:rPr lang="en-US" dirty="0"/>
              <a:t>.  It has two steps:</a:t>
            </a:r>
          </a:p>
          <a:p>
            <a:pPr lvl="3" indent="-228600" algn="l">
              <a:lnSpc>
                <a:spcPct val="110000"/>
              </a:lnSpc>
              <a:buFont typeface="Wingdings" pitchFamily="2" charset="2"/>
              <a:buChar char="q"/>
            </a:pPr>
            <a:r>
              <a:rPr lang="en-US" sz="1800" dirty="0"/>
              <a:t>Join step: Merge pairs (f1, f2) of frequent (k-1)-element </a:t>
            </a:r>
            <a:r>
              <a:rPr lang="en-US" sz="1800" dirty="0" err="1"/>
              <a:t>itemsets</a:t>
            </a:r>
            <a:r>
              <a:rPr lang="en-US" sz="1800" dirty="0"/>
              <a:t> into k– element candidate </a:t>
            </a:r>
            <a:r>
              <a:rPr lang="en-US" sz="1800" dirty="0" err="1"/>
              <a:t>itemsets</a:t>
            </a:r>
            <a:r>
              <a:rPr lang="en-US" sz="1800" dirty="0"/>
              <a:t> </a:t>
            </a:r>
            <a:r>
              <a:rPr lang="en-US" sz="1800" dirty="0" err="1"/>
              <a:t>Ck</a:t>
            </a:r>
            <a:r>
              <a:rPr lang="en-US" sz="1800" dirty="0"/>
              <a:t> if all elements in f1 and f2 are the same except the last element.</a:t>
            </a:r>
          </a:p>
          <a:p>
            <a:pPr lvl="3" indent="-228600" algn="l">
              <a:lnSpc>
                <a:spcPct val="110000"/>
              </a:lnSpc>
              <a:buFont typeface="Wingdings" pitchFamily="2" charset="2"/>
              <a:buChar char="q"/>
            </a:pPr>
            <a:r>
              <a:rPr lang="en-US" sz="1800" dirty="0"/>
              <a:t>Prune step: Remove those candidates in </a:t>
            </a:r>
            <a:r>
              <a:rPr lang="en-US" sz="1800" dirty="0" err="1"/>
              <a:t>Ck</a:t>
            </a:r>
            <a:r>
              <a:rPr lang="en-US" sz="1800" dirty="0"/>
              <a:t>  that cannot be frequent.</a:t>
            </a:r>
          </a:p>
          <a:p>
            <a:pPr lvl="3" indent="-228600" algn="l">
              <a:lnSpc>
                <a:spcPct val="110000"/>
              </a:lnSpc>
              <a:buFont typeface="Wingdings" pitchFamily="2" charset="2"/>
              <a:buChar char="q"/>
            </a:pPr>
            <a:r>
              <a:rPr lang="en-US" sz="1800" dirty="0"/>
              <a:t>Scan DB and remove the infrequent candidates</a:t>
            </a:r>
          </a:p>
          <a:p>
            <a:pPr lvl="3" indent="-228600" algn="l">
              <a:lnSpc>
                <a:spcPct val="110000"/>
              </a:lnSpc>
              <a:buFont typeface="Wingdings" pitchFamily="2" charset="2"/>
              <a:buChar char="q"/>
            </a:pPr>
            <a:r>
              <a:rPr lang="en-US" sz="1800" dirty="0"/>
              <a:t>Terminate when no set can be generated</a:t>
            </a:r>
          </a:p>
          <a:p>
            <a:pPr lvl="1" indent="-228600" algn="l">
              <a:lnSpc>
                <a:spcPct val="110000"/>
              </a:lnSpc>
              <a:buFont typeface="Wingdings" panose="05000000000000000000" pitchFamily="2" charset="2"/>
              <a:buChar char="§"/>
            </a:pPr>
            <a:endParaRPr lang="en-US" sz="1600" dirty="0"/>
          </a:p>
          <a:p>
            <a:pPr indent="-228600" algn="l">
              <a:lnSpc>
                <a:spcPct val="110000"/>
              </a:lnSpc>
              <a:buFont typeface="Wingdings" panose="05000000000000000000" pitchFamily="2" charset="2"/>
              <a:buChar char="§"/>
            </a:pPr>
            <a:endParaRPr lang="en-US" sz="1600" dirty="0">
              <a:solidFill>
                <a:schemeClr val="tx1"/>
              </a:solidFill>
            </a:endParaRPr>
          </a:p>
          <a:p>
            <a:pPr lvl="1" indent="-228600" algn="l">
              <a:lnSpc>
                <a:spcPct val="110000"/>
              </a:lnSpc>
              <a:buFont typeface="Wingdings" panose="05000000000000000000" pitchFamily="2" charset="2"/>
              <a:buChar char="§"/>
            </a:pPr>
            <a:endParaRPr lang="en-US" sz="1400" dirty="0"/>
          </a:p>
          <a:p>
            <a:pPr lvl="1" indent="-228600" algn="l">
              <a:lnSpc>
                <a:spcPct val="110000"/>
              </a:lnSpc>
              <a:buFont typeface="Wingdings" panose="05000000000000000000" pitchFamily="2" charset="2"/>
              <a:buChar char="§"/>
            </a:pPr>
            <a:endParaRPr lang="en-US" sz="1400" dirty="0"/>
          </a:p>
          <a:p>
            <a:pPr marL="228600" lvl="1" algn="l">
              <a:lnSpc>
                <a:spcPct val="110000"/>
              </a:lnSpc>
            </a:pPr>
            <a:endParaRPr lang="en-US" sz="1400" dirty="0"/>
          </a:p>
          <a:p>
            <a:pPr lvl="1" indent="-228600" algn="l">
              <a:lnSpc>
                <a:spcPct val="110000"/>
              </a:lnSpc>
              <a:buFont typeface="Wingdings" panose="05000000000000000000" pitchFamily="2" charset="2"/>
              <a:buChar char="§"/>
            </a:pPr>
            <a:endParaRPr lang="en-US" sz="1600" dirty="0">
              <a:solidFill>
                <a:schemeClr val="tx1"/>
              </a:solidFill>
            </a:endParaRPr>
          </a:p>
          <a:p>
            <a:pPr indent="-228600" algn="l">
              <a:lnSpc>
                <a:spcPct val="110000"/>
              </a:lnSpc>
              <a:buFont typeface="Wingdings" panose="05000000000000000000" pitchFamily="2" charset="2"/>
              <a:buChar char="§"/>
            </a:pPr>
            <a:endParaRPr lang="en-US" sz="1100" dirty="0">
              <a:solidFill>
                <a:schemeClr val="tx1"/>
              </a:solidFill>
            </a:endParaRPr>
          </a:p>
        </p:txBody>
      </p:sp>
    </p:spTree>
    <p:extLst>
      <p:ext uri="{BB962C8B-B14F-4D97-AF65-F5344CB8AC3E}">
        <p14:creationId xmlns:p14="http://schemas.microsoft.com/office/powerpoint/2010/main" val="406839409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A1E8B0-68A2-864A-8F1B-52592E54ACF0}"/>
              </a:ext>
            </a:extLst>
          </p:cNvPr>
          <p:cNvSpPr>
            <a:spLocks noGrp="1"/>
          </p:cNvSpPr>
          <p:nvPr>
            <p:ph type="title"/>
          </p:nvPr>
        </p:nvSpPr>
        <p:spPr>
          <a:xfrm>
            <a:off x="807720" y="2349925"/>
            <a:ext cx="2441894" cy="2456442"/>
          </a:xfrm>
        </p:spPr>
        <p:txBody>
          <a:bodyPr>
            <a:normAutofit/>
          </a:bodyPr>
          <a:lstStyle/>
          <a:p>
            <a:pPr algn="l"/>
            <a:r>
              <a:rPr lang="en-US" sz="3000" dirty="0">
                <a:latin typeface="+mn-lt"/>
                <a:ea typeface="+mn-ea"/>
                <a:cs typeface="+mn-cs"/>
              </a:rPr>
              <a:t>Support and Confidence</a:t>
            </a:r>
          </a:p>
        </p:txBody>
      </p:sp>
      <p:sp>
        <p:nvSpPr>
          <p:cNvPr id="3" name="Content Placeholder 2">
            <a:extLst>
              <a:ext uri="{FF2B5EF4-FFF2-40B4-BE49-F238E27FC236}">
                <a16:creationId xmlns:a16="http://schemas.microsoft.com/office/drawing/2014/main" id="{36162A9F-9C99-AA4E-9924-40F6C67CC1DE}"/>
              </a:ext>
            </a:extLst>
          </p:cNvPr>
          <p:cNvSpPr>
            <a:spLocks noGrp="1"/>
          </p:cNvSpPr>
          <p:nvPr>
            <p:ph idx="1"/>
          </p:nvPr>
        </p:nvSpPr>
        <p:spPr>
          <a:xfrm>
            <a:off x="4922519" y="1601106"/>
            <a:ext cx="6554001" cy="4635503"/>
          </a:xfrm>
        </p:spPr>
        <p:txBody>
          <a:bodyPr>
            <a:normAutofit/>
          </a:bodyPr>
          <a:lstStyle/>
          <a:p>
            <a:pPr lvl="0">
              <a:lnSpc>
                <a:spcPct val="110000"/>
              </a:lnSpc>
              <a:buSzPts val="2800"/>
              <a:buFont typeface="Wingdings" pitchFamily="2" charset="2"/>
              <a:buChar char="ü"/>
            </a:pPr>
            <a:r>
              <a:rPr lang="en-IN" dirty="0"/>
              <a:t>Support is calculate by Support of (A=&gt;B) = [AB]/N,</a:t>
            </a:r>
          </a:p>
          <a:p>
            <a:pPr lvl="0">
              <a:lnSpc>
                <a:spcPct val="110000"/>
              </a:lnSpc>
              <a:buSzPts val="2800"/>
              <a:buFont typeface="Wingdings" pitchFamily="2" charset="2"/>
              <a:buChar char="ü"/>
            </a:pPr>
            <a:r>
              <a:rPr lang="en-IN" dirty="0"/>
              <a:t>Support is an indication the how frequently the items appear in the database</a:t>
            </a:r>
            <a:r>
              <a:rPr lang="en-IN" dirty="0">
                <a:highlight>
                  <a:srgbClr val="FFFFFF"/>
                </a:highlight>
              </a:rPr>
              <a:t> </a:t>
            </a:r>
            <a:endParaRPr lang="en-IN" dirty="0"/>
          </a:p>
          <a:p>
            <a:pPr lvl="0">
              <a:lnSpc>
                <a:spcPct val="110000"/>
              </a:lnSpc>
              <a:buSzPts val="2800"/>
              <a:buFont typeface="Wingdings" pitchFamily="2" charset="2"/>
              <a:buChar char="ü"/>
            </a:pPr>
            <a:r>
              <a:rPr lang="en-IN" dirty="0"/>
              <a:t>Confidence is calculated by Confidence of (A=&gt;B) = [AB]/[A]</a:t>
            </a:r>
          </a:p>
          <a:p>
            <a:pPr lvl="0">
              <a:lnSpc>
                <a:spcPct val="110000"/>
              </a:lnSpc>
              <a:buSzPts val="2800"/>
              <a:buFont typeface="Wingdings" pitchFamily="2" charset="2"/>
              <a:buChar char="ü"/>
            </a:pPr>
            <a:r>
              <a:rPr lang="en-IN" dirty="0"/>
              <a:t>Confidence indicates the number of times the if/then statements have been found to be true.</a:t>
            </a:r>
          </a:p>
          <a:p>
            <a:pPr lvl="0">
              <a:lnSpc>
                <a:spcPct val="110000"/>
              </a:lnSpc>
              <a:buSzPts val="2800"/>
              <a:buFont typeface="Wingdings" pitchFamily="2" charset="2"/>
              <a:buChar char="ü"/>
            </a:pPr>
            <a:r>
              <a:rPr lang="en-IN" dirty="0">
                <a:latin typeface="Arial"/>
                <a:ea typeface="Arial"/>
                <a:cs typeface="Arial"/>
                <a:sym typeface="Arial"/>
              </a:rPr>
              <a:t>Itemset – A collection of one or more items </a:t>
            </a:r>
          </a:p>
          <a:p>
            <a:pPr lvl="1">
              <a:lnSpc>
                <a:spcPct val="110000"/>
              </a:lnSpc>
              <a:buSzPts val="2800"/>
              <a:buFont typeface="Wingdings" pitchFamily="2" charset="2"/>
              <a:buChar char="ü"/>
            </a:pPr>
            <a:r>
              <a:rPr lang="en-IN" dirty="0">
                <a:latin typeface="Arial"/>
                <a:ea typeface="Arial"/>
                <a:cs typeface="Arial"/>
                <a:sym typeface="Arial"/>
              </a:rPr>
              <a:t> Example: {Milk, Bread, Diaper} – 3-itemset. An itemset that contains 3 items.</a:t>
            </a:r>
            <a:r>
              <a:rPr lang="en-IN" dirty="0"/>
              <a:t> </a:t>
            </a:r>
          </a:p>
          <a:p>
            <a:pPr>
              <a:lnSpc>
                <a:spcPct val="110000"/>
              </a:lnSpc>
              <a:buSzPts val="2800"/>
              <a:buFont typeface="Wingdings" pitchFamily="2" charset="2"/>
              <a:buChar char="ü"/>
            </a:pPr>
            <a:r>
              <a:rPr lang="en-IN" dirty="0">
                <a:latin typeface="Arial"/>
                <a:ea typeface="Arial"/>
                <a:cs typeface="Arial"/>
                <a:sym typeface="Arial"/>
              </a:rPr>
              <a:t>Frequent Itemset – An itemset whose support is greater than or equal to a  threshold</a:t>
            </a:r>
          </a:p>
          <a:p>
            <a:pPr lvl="0">
              <a:lnSpc>
                <a:spcPct val="110000"/>
              </a:lnSpc>
              <a:buSzPts val="2800"/>
              <a:buFont typeface="Wingdings" pitchFamily="2" charset="2"/>
              <a:buChar char="ü"/>
            </a:pPr>
            <a:endParaRPr lang="en-IN" dirty="0"/>
          </a:p>
          <a:p>
            <a:pPr lvl="1">
              <a:lnSpc>
                <a:spcPct val="110000"/>
              </a:lnSpc>
              <a:buSzPts val="2800"/>
              <a:buFont typeface="Wingdings" pitchFamily="2" charset="2"/>
              <a:buChar char="ü"/>
            </a:pPr>
            <a:endParaRPr lang="en-IN" dirty="0"/>
          </a:p>
          <a:p>
            <a:pPr>
              <a:lnSpc>
                <a:spcPct val="110000"/>
              </a:lnSpc>
            </a:pPr>
            <a:endParaRPr lang="en-US" dirty="0"/>
          </a:p>
        </p:txBody>
      </p:sp>
    </p:spTree>
    <p:extLst>
      <p:ext uri="{BB962C8B-B14F-4D97-AF65-F5344CB8AC3E}">
        <p14:creationId xmlns:p14="http://schemas.microsoft.com/office/powerpoint/2010/main" val="35221355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44D7FA-33C0-C842-B4A6-3185D5B2AC1F}"/>
              </a:ext>
            </a:extLst>
          </p:cNvPr>
          <p:cNvSpPr>
            <a:spLocks noGrp="1"/>
          </p:cNvSpPr>
          <p:nvPr>
            <p:ph type="title"/>
          </p:nvPr>
        </p:nvSpPr>
        <p:spPr>
          <a:xfrm>
            <a:off x="807720" y="2349925"/>
            <a:ext cx="2441894" cy="2456442"/>
          </a:xfrm>
        </p:spPr>
        <p:txBody>
          <a:bodyPr>
            <a:normAutofit/>
          </a:bodyPr>
          <a:lstStyle/>
          <a:p>
            <a:pPr algn="l"/>
            <a:r>
              <a:rPr lang="en-US" sz="3200"/>
              <a:t>Support and Confidence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41C359-E17C-5646-BD91-6B69102CCBB4}"/>
                  </a:ext>
                </a:extLst>
              </p:cNvPr>
              <p:cNvSpPr>
                <a:spLocks noGrp="1"/>
              </p:cNvSpPr>
              <p:nvPr>
                <p:ph idx="1"/>
              </p:nvPr>
            </p:nvSpPr>
            <p:spPr>
              <a:xfrm>
                <a:off x="4476498" y="2707267"/>
                <a:ext cx="8358502" cy="3396827"/>
              </a:xfrm>
            </p:spPr>
            <p:txBody>
              <a:bodyPr>
                <a:normAutofit/>
              </a:bodyPr>
              <a:lstStyle/>
              <a:p>
                <a:pPr lvl="0">
                  <a:spcBef>
                    <a:spcPts val="600"/>
                  </a:spcBef>
                  <a:buFont typeface="Wingdings" pitchFamily="2" charset="2"/>
                  <a:buChar char="ü"/>
                </a:pPr>
                <a:r>
                  <a:rPr lang="en-US" dirty="0"/>
                  <a:t>Support = </a:t>
                </a:r>
                <a:r>
                  <a:rPr lang="en-IN" dirty="0">
                    <a:latin typeface="Arial"/>
                    <a:ea typeface="Arial"/>
                    <a:cs typeface="Arial"/>
                    <a:sym typeface="Arial"/>
                  </a:rPr>
                  <a:t>p(A∩B) = </a:t>
                </a:r>
                <a14:m>
                  <m:oMath xmlns:m="http://schemas.openxmlformats.org/officeDocument/2006/math">
                    <m:f>
                      <m:fPr>
                        <m:ctrlPr>
                          <a:rPr lang="en-IN" i="1" smtClean="0">
                            <a:latin typeface="Cambria Math" panose="02040503050406030204" pitchFamily="18" charset="0"/>
                            <a:cs typeface="Arial"/>
                            <a:sym typeface="Arial"/>
                          </a:rPr>
                        </m:ctrlPr>
                      </m:fPr>
                      <m:num>
                        <m:r>
                          <a:rPr lang="en-US" b="0" i="1" smtClean="0">
                            <a:latin typeface="Cambria Math" panose="02040503050406030204" pitchFamily="18" charset="0"/>
                            <a:cs typeface="Arial"/>
                            <a:sym typeface="Arial"/>
                          </a:rPr>
                          <m:t>𝑁𝑢𝑚𝑏𝑒𝑟</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𝑜𝑓</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𝑡𝑟𝑎𝑛𝑠𝑎𝑐𝑡𝑖𝑜𝑛𝑠</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𝑐𝑜𝑛𝑡𝑎𝑖𝑛𝑖𝑛𝑔</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𝑏𝑜𝑡h</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𝐴</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𝑎𝑛𝑑</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𝐵</m:t>
                        </m:r>
                      </m:num>
                      <m:den>
                        <m:r>
                          <a:rPr lang="en-US" b="0" i="1" smtClean="0">
                            <a:latin typeface="Cambria Math" panose="02040503050406030204" pitchFamily="18" charset="0"/>
                            <a:cs typeface="Arial"/>
                            <a:sym typeface="Arial"/>
                          </a:rPr>
                          <m:t>𝑇𝑜𝑡𝑎𝑙</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𝑁𝑢𝑚𝑏𝑒𝑟</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𝑜𝑓</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𝑇𝑟𝑎𝑛𝑠𝑎𝑐𝑡𝑖𝑜𝑛𝑠</m:t>
                        </m:r>
                      </m:den>
                    </m:f>
                  </m:oMath>
                </a14:m>
                <a:endParaRPr lang="en-US" dirty="0"/>
              </a:p>
              <a:p>
                <a:pPr lvl="0">
                  <a:spcBef>
                    <a:spcPts val="600"/>
                  </a:spcBef>
                  <a:buFont typeface="Wingdings" pitchFamily="2" charset="2"/>
                  <a:buChar char="ü"/>
                </a:pPr>
                <a:endParaRPr lang="en-US" dirty="0"/>
              </a:p>
              <a:p>
                <a:pPr lvl="0">
                  <a:spcBef>
                    <a:spcPts val="600"/>
                  </a:spcBef>
                  <a:buFont typeface="Wingdings" pitchFamily="2" charset="2"/>
                  <a:buChar char="ü"/>
                </a:pPr>
                <a:endParaRPr lang="en-US" dirty="0"/>
              </a:p>
              <a:p>
                <a:pPr marL="0" lvl="0" indent="0">
                  <a:spcBef>
                    <a:spcPts val="600"/>
                  </a:spcBef>
                  <a:buNone/>
                </a:pPr>
                <a:endParaRPr lang="en-US" dirty="0"/>
              </a:p>
              <a:p>
                <a:pPr>
                  <a:spcBef>
                    <a:spcPts val="600"/>
                  </a:spcBef>
                  <a:buFont typeface="Wingdings" pitchFamily="2" charset="2"/>
                  <a:buChar char="ü"/>
                </a:pPr>
                <a:r>
                  <a:rPr lang="en-US" dirty="0"/>
                  <a:t>Confidence = </a:t>
                </a:r>
                <a:r>
                  <a:rPr lang="en-IN" dirty="0">
                    <a:latin typeface="Arial"/>
                    <a:ea typeface="Arial"/>
                    <a:cs typeface="Arial"/>
                    <a:sym typeface="Arial"/>
                  </a:rPr>
                  <a:t>p(B|A) =</a:t>
                </a:r>
                <a14:m>
                  <m:oMath xmlns:m="http://schemas.openxmlformats.org/officeDocument/2006/math">
                    <m:f>
                      <m:fPr>
                        <m:ctrlPr>
                          <a:rPr lang="en-IN" i="1" smtClean="0">
                            <a:latin typeface="Cambria Math" panose="02040503050406030204" pitchFamily="18" charset="0"/>
                            <a:cs typeface="Arial"/>
                            <a:sym typeface="Arial"/>
                          </a:rPr>
                        </m:ctrlPr>
                      </m:fPr>
                      <m:num>
                        <m:r>
                          <m:rPr>
                            <m:nor/>
                          </m:rPr>
                          <a:rPr lang="en-US" b="0" i="0" smtClean="0">
                            <a:latin typeface="Cambria Math" panose="02040503050406030204" pitchFamily="18" charset="0"/>
                            <a:cs typeface="Arial"/>
                            <a:sym typeface="Arial"/>
                          </a:rPr>
                          <m:t>p</m:t>
                        </m:r>
                        <m:r>
                          <m:rPr>
                            <m:nor/>
                          </m:rPr>
                          <a:rPr lang="en-IN" dirty="0">
                            <a:latin typeface="Arial"/>
                            <a:ea typeface="Arial"/>
                            <a:cs typeface="Arial"/>
                            <a:sym typeface="Arial"/>
                          </a:rPr>
                          <m:t>(</m:t>
                        </m:r>
                        <m:r>
                          <m:rPr>
                            <m:nor/>
                          </m:rPr>
                          <a:rPr lang="en-US" b="0" i="0" dirty="0" smtClean="0">
                            <a:latin typeface="Arial"/>
                            <a:ea typeface="Arial"/>
                            <a:cs typeface="Arial"/>
                            <a:sym typeface="Arial"/>
                          </a:rPr>
                          <m:t>A</m:t>
                        </m:r>
                        <m:r>
                          <m:rPr>
                            <m:nor/>
                          </m:rPr>
                          <a:rPr lang="en-IN" dirty="0">
                            <a:latin typeface="Arial"/>
                            <a:ea typeface="Arial"/>
                            <a:cs typeface="Arial"/>
                            <a:sym typeface="Arial"/>
                          </a:rPr>
                          <m:t>∩</m:t>
                        </m:r>
                        <m:r>
                          <m:rPr>
                            <m:nor/>
                          </m:rPr>
                          <a:rPr lang="en-US" b="0" i="0" dirty="0" smtClean="0">
                            <a:latin typeface="Arial"/>
                            <a:ea typeface="Arial"/>
                            <a:cs typeface="Arial"/>
                            <a:sym typeface="Arial"/>
                          </a:rPr>
                          <m:t>B</m:t>
                        </m:r>
                        <m:r>
                          <m:rPr>
                            <m:nor/>
                          </m:rPr>
                          <a:rPr lang="en-IN" dirty="0">
                            <a:latin typeface="Arial"/>
                            <a:ea typeface="Arial"/>
                            <a:cs typeface="Arial"/>
                            <a:sym typeface="Arial"/>
                          </a:rPr>
                          <m:t>)</m:t>
                        </m:r>
                      </m:num>
                      <m:den>
                        <m:r>
                          <a:rPr lang="en-US" b="0" i="1" smtClean="0">
                            <a:latin typeface="Cambria Math" panose="02040503050406030204" pitchFamily="18" charset="0"/>
                            <a:cs typeface="Arial"/>
                            <a:sym typeface="Arial"/>
                          </a:rPr>
                          <m:t>𝑝</m:t>
                        </m:r>
                        <m:r>
                          <a:rPr lang="en-US" b="0" i="1" smtClean="0">
                            <a:latin typeface="Cambria Math" panose="02040503050406030204" pitchFamily="18" charset="0"/>
                            <a:cs typeface="Arial"/>
                            <a:sym typeface="Arial"/>
                          </a:rPr>
                          <m:t>(</m:t>
                        </m:r>
                        <m:r>
                          <a:rPr lang="en-US" b="0" i="1" smtClean="0">
                            <a:latin typeface="Cambria Math" panose="02040503050406030204" pitchFamily="18" charset="0"/>
                            <a:cs typeface="Arial"/>
                            <a:sym typeface="Arial"/>
                          </a:rPr>
                          <m:t>𝐴</m:t>
                        </m:r>
                        <m:r>
                          <a:rPr lang="en-US" b="0" i="1" smtClean="0">
                            <a:latin typeface="Cambria Math" panose="02040503050406030204" pitchFamily="18" charset="0"/>
                            <a:cs typeface="Arial"/>
                            <a:sym typeface="Arial"/>
                          </a:rPr>
                          <m:t>)</m:t>
                        </m:r>
                      </m:den>
                    </m:f>
                  </m:oMath>
                </a14:m>
                <a:r>
                  <a:rPr lang="en-IN" dirty="0">
                    <a:latin typeface="Arial"/>
                    <a:ea typeface="Arial"/>
                    <a:cs typeface="Arial"/>
                    <a:sym typeface="Arial"/>
                  </a:rPr>
                  <a:t> =  </a:t>
                </a:r>
                <a14:m>
                  <m:oMath xmlns:m="http://schemas.openxmlformats.org/officeDocument/2006/math">
                    <m:f>
                      <m:fPr>
                        <m:ctrlPr>
                          <a:rPr lang="en-US" b="0" i="1" smtClean="0">
                            <a:latin typeface="Cambria Math" panose="02040503050406030204" pitchFamily="18" charset="0"/>
                            <a:cs typeface="Arial"/>
                            <a:sym typeface="Arial"/>
                          </a:rPr>
                        </m:ctrlPr>
                      </m:fPr>
                      <m:num>
                        <m:r>
                          <a:rPr lang="en-US" i="1">
                            <a:latin typeface="Cambria Math" panose="02040503050406030204" pitchFamily="18" charset="0"/>
                            <a:ea typeface="Arial"/>
                            <a:cs typeface="Arial"/>
                            <a:sym typeface="Arial"/>
                          </a:rPr>
                          <m:t>𝑁𝑢𝑚𝑏𝑒𝑟</m:t>
                        </m:r>
                        <m:r>
                          <a:rPr lang="en-US" i="1">
                            <a:latin typeface="Cambria Math" panose="02040503050406030204" pitchFamily="18" charset="0"/>
                            <a:ea typeface="Arial"/>
                            <a:cs typeface="Arial"/>
                            <a:sym typeface="Arial"/>
                          </a:rPr>
                          <m:t> </m:t>
                        </m:r>
                        <m:r>
                          <a:rPr lang="en-US" i="1">
                            <a:latin typeface="Cambria Math" panose="02040503050406030204" pitchFamily="18" charset="0"/>
                            <a:ea typeface="Arial"/>
                            <a:cs typeface="Arial"/>
                            <a:sym typeface="Arial"/>
                          </a:rPr>
                          <m:t>𝑜𝑓</m:t>
                        </m:r>
                        <m:r>
                          <a:rPr lang="en-US" i="1">
                            <a:latin typeface="Cambria Math" panose="02040503050406030204" pitchFamily="18" charset="0"/>
                            <a:ea typeface="Arial"/>
                            <a:cs typeface="Arial"/>
                            <a:sym typeface="Arial"/>
                          </a:rPr>
                          <m:t> </m:t>
                        </m:r>
                        <m:r>
                          <a:rPr lang="en-US" i="1">
                            <a:latin typeface="Cambria Math" panose="02040503050406030204" pitchFamily="18" charset="0"/>
                            <a:ea typeface="Arial"/>
                            <a:cs typeface="Arial"/>
                            <a:sym typeface="Arial"/>
                          </a:rPr>
                          <m:t>𝑡𝑟𝑎𝑛𝑠𝑎𝑐𝑡𝑖𝑜𝑛𝑠</m:t>
                        </m:r>
                        <m:r>
                          <a:rPr lang="en-US" i="1">
                            <a:latin typeface="Cambria Math" panose="02040503050406030204" pitchFamily="18" charset="0"/>
                            <a:ea typeface="Arial"/>
                            <a:cs typeface="Arial"/>
                            <a:sym typeface="Arial"/>
                          </a:rPr>
                          <m:t> </m:t>
                        </m:r>
                        <m:r>
                          <a:rPr lang="en-US" i="1">
                            <a:latin typeface="Cambria Math" panose="02040503050406030204" pitchFamily="18" charset="0"/>
                            <a:ea typeface="Arial"/>
                            <a:cs typeface="Arial"/>
                            <a:sym typeface="Arial"/>
                          </a:rPr>
                          <m:t>𝑐𝑜𝑛𝑡𝑎𝑖𝑛𝑖𝑛𝑔</m:t>
                        </m:r>
                        <m:r>
                          <a:rPr lang="en-US" i="1">
                            <a:latin typeface="Cambria Math" panose="02040503050406030204" pitchFamily="18" charset="0"/>
                            <a:ea typeface="Arial"/>
                            <a:cs typeface="Arial"/>
                            <a:sym typeface="Arial"/>
                          </a:rPr>
                          <m:t> </m:t>
                        </m:r>
                        <m:r>
                          <a:rPr lang="en-US" i="1">
                            <a:latin typeface="Cambria Math" panose="02040503050406030204" pitchFamily="18" charset="0"/>
                            <a:ea typeface="Arial"/>
                            <a:cs typeface="Arial"/>
                            <a:sym typeface="Arial"/>
                          </a:rPr>
                          <m:t>𝐴</m:t>
                        </m:r>
                        <m:r>
                          <a:rPr lang="en-US" i="1">
                            <a:latin typeface="Cambria Math" panose="02040503050406030204" pitchFamily="18" charset="0"/>
                            <a:ea typeface="Arial"/>
                            <a:cs typeface="Arial"/>
                            <a:sym typeface="Arial"/>
                          </a:rPr>
                          <m:t> &amp; </m:t>
                        </m:r>
                        <m:r>
                          <a:rPr lang="en-US" i="1">
                            <a:latin typeface="Cambria Math" panose="02040503050406030204" pitchFamily="18" charset="0"/>
                            <a:ea typeface="Arial"/>
                            <a:cs typeface="Arial"/>
                            <a:sym typeface="Arial"/>
                          </a:rPr>
                          <m:t>𝐵</m:t>
                        </m:r>
                      </m:num>
                      <m:den>
                        <m:r>
                          <a:rPr lang="en-US" b="0" i="1" smtClean="0">
                            <a:latin typeface="Cambria Math" panose="02040503050406030204" pitchFamily="18" charset="0"/>
                            <a:cs typeface="Arial"/>
                            <a:sym typeface="Arial"/>
                          </a:rPr>
                          <m:t>𝑇𝑜𝑡𝑎𝑙</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𝑁𝑢𝑚𝑏𝑒𝑟</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𝑜𝑓</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𝑇𝑟𝑎𝑛𝑠𝑎𝑐𝑡𝑖𝑜𝑛𝑠</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𝑐𝑜𝑛𝑡𝑎𝑖𝑛𝑖𝑛𝑔</m:t>
                        </m:r>
                        <m:r>
                          <a:rPr lang="en-US" b="0" i="1" smtClean="0">
                            <a:latin typeface="Cambria Math" panose="02040503050406030204" pitchFamily="18" charset="0"/>
                            <a:cs typeface="Arial"/>
                            <a:sym typeface="Arial"/>
                          </a:rPr>
                          <m:t> </m:t>
                        </m:r>
                        <m:r>
                          <a:rPr lang="en-US" b="0" i="1" smtClean="0">
                            <a:latin typeface="Cambria Math" panose="02040503050406030204" pitchFamily="18" charset="0"/>
                            <a:cs typeface="Arial"/>
                            <a:sym typeface="Arial"/>
                          </a:rPr>
                          <m:t>𝐴</m:t>
                        </m:r>
                      </m:den>
                    </m:f>
                  </m:oMath>
                </a14:m>
                <a:endParaRPr lang="en-US" b="0" dirty="0">
                  <a:latin typeface="Arial"/>
                  <a:ea typeface="Arial"/>
                  <a:cs typeface="Arial"/>
                  <a:sym typeface="Arial"/>
                </a:endParaRPr>
              </a:p>
              <a:p>
                <a:pPr marL="0" indent="0">
                  <a:spcBef>
                    <a:spcPts val="600"/>
                  </a:spcBef>
                  <a:buNone/>
                </a:pPr>
                <a:endParaRPr lang="en-US" b="0" dirty="0">
                  <a:latin typeface="Arial"/>
                  <a:ea typeface="Arial"/>
                  <a:cs typeface="Arial"/>
                  <a:sym typeface="Arial"/>
                </a:endParaRPr>
              </a:p>
              <a:p>
                <a:pPr marL="0" indent="0">
                  <a:spcBef>
                    <a:spcPts val="600"/>
                  </a:spcBef>
                  <a:buNone/>
                </a:pPr>
                <a:endParaRPr lang="en-IN" dirty="0">
                  <a:latin typeface="Arial"/>
                  <a:ea typeface="Arial"/>
                  <a:cs typeface="Arial"/>
                  <a:sym typeface="Arial"/>
                </a:endParaRPr>
              </a:p>
              <a:p>
                <a:pPr marL="0" indent="0">
                  <a:spcBef>
                    <a:spcPts val="600"/>
                  </a:spcBef>
                  <a:buNone/>
                </a:pPr>
                <a:endParaRPr lang="en-IN" dirty="0">
                  <a:latin typeface="Arial"/>
                  <a:ea typeface="Arial"/>
                  <a:cs typeface="Arial"/>
                  <a:sym typeface="Arial"/>
                </a:endParaRPr>
              </a:p>
              <a:p>
                <a:pPr marL="0" indent="0">
                  <a:spcBef>
                    <a:spcPts val="600"/>
                  </a:spcBef>
                  <a:buNone/>
                </a:pPr>
                <a:endParaRPr lang="en-IN" dirty="0">
                  <a:latin typeface="Arial"/>
                  <a:ea typeface="Arial"/>
                  <a:cs typeface="Arial"/>
                  <a:sym typeface="Arial"/>
                </a:endParaRPr>
              </a:p>
              <a:p>
                <a:pPr>
                  <a:buFont typeface="Wingdings" pitchFamily="2" charset="2"/>
                  <a:buChar char="ü"/>
                </a:pPr>
                <a:endParaRPr lang="en-US" dirty="0"/>
              </a:p>
            </p:txBody>
          </p:sp>
        </mc:Choice>
        <mc:Fallback xmlns="">
          <p:sp>
            <p:nvSpPr>
              <p:cNvPr id="3" name="Content Placeholder 2">
                <a:extLst>
                  <a:ext uri="{FF2B5EF4-FFF2-40B4-BE49-F238E27FC236}">
                    <a16:creationId xmlns:a16="http://schemas.microsoft.com/office/drawing/2014/main" id="{8341C359-E17C-5646-BD91-6B69102CCBB4}"/>
                  </a:ext>
                </a:extLst>
              </p:cNvPr>
              <p:cNvSpPr>
                <a:spLocks noGrp="1" noRot="1" noChangeAspect="1" noMove="1" noResize="1" noEditPoints="1" noAdjustHandles="1" noChangeArrowheads="1" noChangeShapeType="1" noTextEdit="1"/>
              </p:cNvSpPr>
              <p:nvPr>
                <p:ph idx="1"/>
              </p:nvPr>
            </p:nvSpPr>
            <p:spPr>
              <a:xfrm>
                <a:off x="4476498" y="2707267"/>
                <a:ext cx="8358502" cy="3396827"/>
              </a:xfrm>
              <a:blipFill>
                <a:blip r:embed="rId2"/>
                <a:stretch>
                  <a:fillRect l="-455" t="-13383"/>
                </a:stretch>
              </a:blipFill>
            </p:spPr>
            <p:txBody>
              <a:bodyPr/>
              <a:lstStyle/>
              <a:p>
                <a:r>
                  <a:rPr lang="en-US">
                    <a:noFill/>
                  </a:rPr>
                  <a:t> </a:t>
                </a:r>
              </a:p>
            </p:txBody>
          </p:sp>
        </mc:Fallback>
      </mc:AlternateContent>
    </p:spTree>
    <p:extLst>
      <p:ext uri="{BB962C8B-B14F-4D97-AF65-F5344CB8AC3E}">
        <p14:creationId xmlns:p14="http://schemas.microsoft.com/office/powerpoint/2010/main" val="419850546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EB080E-D9B3-7B4B-8F30-0A19D272E971}"/>
              </a:ext>
            </a:extLst>
          </p:cNvPr>
          <p:cNvSpPr>
            <a:spLocks noGrp="1"/>
          </p:cNvSpPr>
          <p:nvPr>
            <p:ph type="title"/>
          </p:nvPr>
        </p:nvSpPr>
        <p:spPr>
          <a:xfrm>
            <a:off x="1759287" y="798881"/>
            <a:ext cx="8673427" cy="1048945"/>
          </a:xfrm>
        </p:spPr>
        <p:txBody>
          <a:bodyPr>
            <a:normAutofit/>
          </a:bodyPr>
          <a:lstStyle/>
          <a:p>
            <a:r>
              <a:rPr lang="en-US">
                <a:solidFill>
                  <a:schemeClr val="tx1"/>
                </a:solidFill>
              </a:rPr>
              <a:t>Fun Facts</a:t>
            </a:r>
          </a:p>
        </p:txBody>
      </p:sp>
      <p:graphicFrame>
        <p:nvGraphicFramePr>
          <p:cNvPr id="14" name="Content Placeholder 2">
            <a:extLst>
              <a:ext uri="{FF2B5EF4-FFF2-40B4-BE49-F238E27FC236}">
                <a16:creationId xmlns:a16="http://schemas.microsoft.com/office/drawing/2014/main" id="{2ED21BD6-B0CB-42C2-ACD0-66EC0F680B08}"/>
              </a:ext>
            </a:extLst>
          </p:cNvPr>
          <p:cNvGraphicFramePr>
            <a:graphicFrameLocks noGrp="1"/>
          </p:cNvGraphicFramePr>
          <p:nvPr>
            <p:ph idx="1"/>
            <p:extLst>
              <p:ext uri="{D42A27DB-BD31-4B8C-83A1-F6EECF244321}">
                <p14:modId xmlns:p14="http://schemas.microsoft.com/office/powerpoint/2010/main" val="257726427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5998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D8ED69-3BD2-6C4E-9F36-185A5C819A0E}"/>
              </a:ext>
            </a:extLst>
          </p:cNvPr>
          <p:cNvSpPr>
            <a:spLocks noGrp="1"/>
          </p:cNvSpPr>
          <p:nvPr>
            <p:ph type="title"/>
          </p:nvPr>
        </p:nvSpPr>
        <p:spPr>
          <a:xfrm>
            <a:off x="807720" y="2349925"/>
            <a:ext cx="2441894" cy="2456442"/>
          </a:xfrm>
        </p:spPr>
        <p:txBody>
          <a:bodyPr>
            <a:normAutofit/>
          </a:bodyPr>
          <a:lstStyle/>
          <a:p>
            <a:pPr algn="l"/>
            <a:r>
              <a:rPr lang="en-US" sz="3200"/>
              <a:t>Question</a:t>
            </a:r>
          </a:p>
        </p:txBody>
      </p:sp>
      <p:sp>
        <p:nvSpPr>
          <p:cNvPr id="3" name="Content Placeholder 2">
            <a:extLst>
              <a:ext uri="{FF2B5EF4-FFF2-40B4-BE49-F238E27FC236}">
                <a16:creationId xmlns:a16="http://schemas.microsoft.com/office/drawing/2014/main" id="{D8324819-43A5-FB43-B399-F3F816CAAE26}"/>
              </a:ext>
            </a:extLst>
          </p:cNvPr>
          <p:cNvSpPr>
            <a:spLocks noGrp="1"/>
          </p:cNvSpPr>
          <p:nvPr>
            <p:ph idx="1"/>
          </p:nvPr>
        </p:nvSpPr>
        <p:spPr>
          <a:xfrm>
            <a:off x="4846319" y="1111249"/>
            <a:ext cx="6554001" cy="4635503"/>
          </a:xfrm>
        </p:spPr>
        <p:txBody>
          <a:bodyPr>
            <a:normAutofit/>
          </a:bodyPr>
          <a:lstStyle/>
          <a:p>
            <a:r>
              <a:rPr lang="en-US"/>
              <a:t>Among mentioned below what all can be the applications of frequent itemset algorithm?</a:t>
            </a:r>
          </a:p>
          <a:p>
            <a:pPr lvl="1"/>
            <a:r>
              <a:rPr lang="en-US"/>
              <a:t>Plagiarism</a:t>
            </a:r>
          </a:p>
          <a:p>
            <a:pPr lvl="1"/>
            <a:r>
              <a:rPr lang="en-US"/>
              <a:t>Biomarkers</a:t>
            </a:r>
          </a:p>
          <a:p>
            <a:pPr lvl="1"/>
            <a:r>
              <a:rPr lang="en-US"/>
              <a:t>Ecommerce Market</a:t>
            </a:r>
          </a:p>
          <a:p>
            <a:pPr lvl="1"/>
            <a:r>
              <a:rPr lang="en-US"/>
              <a:t>All of the above</a:t>
            </a:r>
            <a:endParaRPr lang="en-US" dirty="0"/>
          </a:p>
        </p:txBody>
      </p:sp>
    </p:spTree>
    <p:extLst>
      <p:ext uri="{BB962C8B-B14F-4D97-AF65-F5344CB8AC3E}">
        <p14:creationId xmlns:p14="http://schemas.microsoft.com/office/powerpoint/2010/main" val="35678695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4520AC3-9FAC-F648-B4E4-C12F1C1F3B47}"/>
              </a:ext>
            </a:extLst>
          </p:cNvPr>
          <p:cNvSpPr>
            <a:spLocks noGrp="1"/>
          </p:cNvSpPr>
          <p:nvPr>
            <p:ph type="title"/>
          </p:nvPr>
        </p:nvSpPr>
        <p:spPr>
          <a:xfrm>
            <a:off x="1759287" y="798881"/>
            <a:ext cx="8673427" cy="1048945"/>
          </a:xfrm>
        </p:spPr>
        <p:txBody>
          <a:bodyPr>
            <a:normAutofit/>
          </a:bodyPr>
          <a:lstStyle/>
          <a:p>
            <a:r>
              <a:rPr lang="en-US" dirty="0">
                <a:solidFill>
                  <a:schemeClr val="tx1"/>
                </a:solidFill>
              </a:rPr>
              <a:t>APRIORI ALGORITHM</a:t>
            </a:r>
          </a:p>
        </p:txBody>
      </p:sp>
      <p:graphicFrame>
        <p:nvGraphicFramePr>
          <p:cNvPr id="5" name="Content Placeholder 2">
            <a:extLst>
              <a:ext uri="{FF2B5EF4-FFF2-40B4-BE49-F238E27FC236}">
                <a16:creationId xmlns:a16="http://schemas.microsoft.com/office/drawing/2014/main" id="{001834E3-A69B-49A8-B845-370CA7281244}"/>
              </a:ext>
            </a:extLst>
          </p:cNvPr>
          <p:cNvGraphicFramePr>
            <a:graphicFrameLocks noGrp="1"/>
          </p:cNvGraphicFramePr>
          <p:nvPr>
            <p:ph idx="1"/>
            <p:extLst>
              <p:ext uri="{D42A27DB-BD31-4B8C-83A1-F6EECF244321}">
                <p14:modId xmlns:p14="http://schemas.microsoft.com/office/powerpoint/2010/main" val="353837938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378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C48C2B4-3FAD-1B4B-ACE9-BCB3A94F3CFA}"/>
              </a:ext>
            </a:extLst>
          </p:cNvPr>
          <p:cNvSpPr>
            <a:spLocks noGrp="1"/>
          </p:cNvSpPr>
          <p:nvPr>
            <p:ph type="title"/>
          </p:nvPr>
        </p:nvSpPr>
        <p:spPr>
          <a:xfrm>
            <a:off x="1759287" y="798881"/>
            <a:ext cx="8673427" cy="1048945"/>
          </a:xfrm>
        </p:spPr>
        <p:txBody>
          <a:bodyPr>
            <a:normAutofit/>
          </a:bodyPr>
          <a:lstStyle/>
          <a:p>
            <a:r>
              <a:rPr lang="en-US" dirty="0">
                <a:solidFill>
                  <a:schemeClr val="tx1"/>
                </a:solidFill>
              </a:rPr>
              <a:t>Algorithm</a:t>
            </a:r>
          </a:p>
        </p:txBody>
      </p:sp>
      <p:graphicFrame>
        <p:nvGraphicFramePr>
          <p:cNvPr id="37" name="Content Placeholder 2">
            <a:extLst>
              <a:ext uri="{FF2B5EF4-FFF2-40B4-BE49-F238E27FC236}">
                <a16:creationId xmlns:a16="http://schemas.microsoft.com/office/drawing/2014/main" id="{2E2E34F4-CF7D-4F47-A957-03E629E5DB5E}"/>
              </a:ext>
            </a:extLst>
          </p:cNvPr>
          <p:cNvGraphicFramePr>
            <a:graphicFrameLocks noGrp="1"/>
          </p:cNvGraphicFramePr>
          <p:nvPr>
            <p:ph idx="1"/>
            <p:extLst>
              <p:ext uri="{D42A27DB-BD31-4B8C-83A1-F6EECF244321}">
                <p14:modId xmlns:p14="http://schemas.microsoft.com/office/powerpoint/2010/main" val="384194006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42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8"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029308F-75D9-2C46-8A3F-85F1F82667B2}"/>
              </a:ext>
            </a:extLst>
          </p:cNvPr>
          <p:cNvSpPr>
            <a:spLocks noGrp="1"/>
          </p:cNvSpPr>
          <p:nvPr>
            <p:ph type="title"/>
          </p:nvPr>
        </p:nvSpPr>
        <p:spPr>
          <a:xfrm>
            <a:off x="888631" y="2349925"/>
            <a:ext cx="3498979" cy="2456442"/>
          </a:xfrm>
        </p:spPr>
        <p:txBody>
          <a:bodyPr>
            <a:normAutofit/>
          </a:bodyPr>
          <a:lstStyle/>
          <a:p>
            <a:r>
              <a:rPr lang="en-US"/>
              <a:t>Question</a:t>
            </a:r>
            <a:endParaRPr lang="en-US" dirty="0"/>
          </a:p>
        </p:txBody>
      </p:sp>
      <p:sp>
        <p:nvSpPr>
          <p:cNvPr id="3" name="Content Placeholder 2">
            <a:extLst>
              <a:ext uri="{FF2B5EF4-FFF2-40B4-BE49-F238E27FC236}">
                <a16:creationId xmlns:a16="http://schemas.microsoft.com/office/drawing/2014/main" id="{2A9AB7DD-1FCC-6E4B-90FE-C24621350E15}"/>
              </a:ext>
            </a:extLst>
          </p:cNvPr>
          <p:cNvSpPr>
            <a:spLocks noGrp="1"/>
          </p:cNvSpPr>
          <p:nvPr>
            <p:ph idx="1"/>
          </p:nvPr>
        </p:nvSpPr>
        <p:spPr>
          <a:xfrm>
            <a:off x="5118447" y="803186"/>
            <a:ext cx="6281873" cy="5248622"/>
          </a:xfrm>
        </p:spPr>
        <p:txBody>
          <a:bodyPr>
            <a:normAutofit/>
          </a:bodyPr>
          <a:lstStyle/>
          <a:p>
            <a:pPr marL="0" indent="0">
              <a:buNone/>
            </a:pPr>
            <a:r>
              <a:rPr lang="en-IN"/>
              <a:t>Assume that the largest frequent itemset is of size k.</a:t>
            </a:r>
          </a:p>
          <a:p>
            <a:pPr lvl="1"/>
            <a:r>
              <a:rPr lang="en-IN"/>
              <a:t>How many passes does the apriori algorithm need in worst case? </a:t>
            </a:r>
          </a:p>
          <a:p>
            <a:pPr marL="1257300" lvl="2" indent="-342900">
              <a:buFont typeface="+mj-lt"/>
              <a:buAutoNum type="alphaLcParenR"/>
            </a:pPr>
            <a:r>
              <a:rPr lang="en-IN"/>
              <a:t>A. k − 1 </a:t>
            </a:r>
          </a:p>
          <a:p>
            <a:pPr marL="1257300" lvl="2" indent="-342900">
              <a:buFont typeface="+mj-lt"/>
              <a:buAutoNum type="alphaLcParenR"/>
            </a:pPr>
            <a:r>
              <a:rPr lang="en-IN"/>
              <a:t>B. k </a:t>
            </a:r>
          </a:p>
          <a:p>
            <a:pPr marL="1257300" lvl="2" indent="-342900">
              <a:buFont typeface="+mj-lt"/>
              <a:buAutoNum type="alphaLcParenR"/>
            </a:pPr>
            <a:r>
              <a:rPr lang="en-IN"/>
              <a:t>C. k + 1 </a:t>
            </a:r>
          </a:p>
          <a:p>
            <a:pPr marL="1257300" lvl="2" indent="-342900">
              <a:buFont typeface="+mj-lt"/>
              <a:buAutoNum type="alphaLcParenR"/>
            </a:pPr>
            <a:r>
              <a:rPr lang="en-IN"/>
              <a:t>D. k 2 </a:t>
            </a:r>
          </a:p>
          <a:p>
            <a:pPr marL="1257300" lvl="2" indent="-342900">
              <a:buFont typeface="+mj-lt"/>
              <a:buAutoNum type="alphaLcParenR"/>
            </a:pPr>
            <a:r>
              <a:rPr lang="en-IN"/>
              <a:t>E. 2k </a:t>
            </a:r>
          </a:p>
          <a:p>
            <a:pPr marL="1257300" lvl="2" indent="-342900">
              <a:buFont typeface="+mj-lt"/>
              <a:buAutoNum type="alphaLcParenR"/>
            </a:pPr>
            <a:r>
              <a:rPr lang="en-IN"/>
              <a:t>F. 2 k − 1 </a:t>
            </a:r>
          </a:p>
          <a:p>
            <a:pPr marL="0" indent="0">
              <a:buNone/>
            </a:pPr>
            <a:br>
              <a:rPr lang="en-IN"/>
            </a:br>
            <a:endParaRPr lang="en-US" dirty="0"/>
          </a:p>
        </p:txBody>
      </p:sp>
    </p:spTree>
    <p:extLst>
      <p:ext uri="{BB962C8B-B14F-4D97-AF65-F5344CB8AC3E}">
        <p14:creationId xmlns:p14="http://schemas.microsoft.com/office/powerpoint/2010/main" val="23661458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3"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3" name="Group 92">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4" name="Rectangle 93">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Isosceles Triangle 94">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8" name="Rectangle 9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oup 9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1" name="Freeform: Shape 12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DB094-AC71-034C-9B53-40BFA0F69427}"/>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dirty="0">
                <a:latin typeface="+mn-lt"/>
              </a:rPr>
              <a:t>Market Basket Analysis</a:t>
            </a:r>
            <a:br>
              <a:rPr lang="en-US" sz="3700" dirty="0"/>
            </a:br>
            <a:br>
              <a:rPr lang="en-US" sz="3700" dirty="0"/>
            </a:br>
            <a:endParaRPr lang="en-US" sz="3700" dirty="0"/>
          </a:p>
        </p:txBody>
      </p:sp>
      <p:sp>
        <p:nvSpPr>
          <p:cNvPr id="3" name="Content Placeholder 2">
            <a:extLst>
              <a:ext uri="{FF2B5EF4-FFF2-40B4-BE49-F238E27FC236}">
                <a16:creationId xmlns:a16="http://schemas.microsoft.com/office/drawing/2014/main" id="{40FD9469-F233-864E-B531-62061E3E3E97}"/>
              </a:ext>
            </a:extLst>
          </p:cNvPr>
          <p:cNvSpPr>
            <a:spLocks noGrp="1"/>
          </p:cNvSpPr>
          <p:nvPr>
            <p:ph idx="1"/>
          </p:nvPr>
        </p:nvSpPr>
        <p:spPr>
          <a:xfrm>
            <a:off x="3388938" y="3783690"/>
            <a:ext cx="5414125" cy="1196717"/>
          </a:xfrm>
        </p:spPr>
        <p:txBody>
          <a:bodyPr vert="horz" lIns="91440" tIns="0" rIns="91440" bIns="45720" rtlCol="0">
            <a:normAutofit/>
          </a:bodyPr>
          <a:lstStyle/>
          <a:p>
            <a:pPr marL="0" indent="0" algn="ctr">
              <a:lnSpc>
                <a:spcPct val="100000"/>
              </a:lnSpc>
              <a:buNone/>
            </a:pPr>
            <a:br>
              <a:rPr lang="en-US" sz="2000" dirty="0">
                <a:solidFill>
                  <a:srgbClr val="FFFEFF"/>
                </a:solidFill>
              </a:rPr>
            </a:br>
            <a:endParaRPr lang="en-US" sz="2000" dirty="0">
              <a:solidFill>
                <a:srgbClr val="FFFEFF"/>
              </a:solidFill>
            </a:endParaRPr>
          </a:p>
        </p:txBody>
      </p:sp>
    </p:spTree>
    <p:extLst>
      <p:ext uri="{BB962C8B-B14F-4D97-AF65-F5344CB8AC3E}">
        <p14:creationId xmlns:p14="http://schemas.microsoft.com/office/powerpoint/2010/main" val="82582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6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1026" name="Picture 2" descr="https://lh5.googleusercontent.com/8kPfpJT6eRzK3UelErUEVU8hJ17NfimxHY0bUVnFAWVSGbzpFHzpwwVcwk8AMiwZq7M_BE7i5Cah2hXVgSwxebqxEE5nstrsp6GIUrzZc_QZH-LZSd-duzBf5D6ao9nCFX0hz5t-nlI">
            <a:extLst>
              <a:ext uri="{FF2B5EF4-FFF2-40B4-BE49-F238E27FC236}">
                <a16:creationId xmlns:a16="http://schemas.microsoft.com/office/drawing/2014/main" id="{EE25EA04-8A26-534C-A1C1-1A16232411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982" y="891518"/>
            <a:ext cx="8773333"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E554B6-E3BD-8646-AC40-873857733BF4}"/>
              </a:ext>
            </a:extLst>
          </p:cNvPr>
          <p:cNvSpPr txBox="1"/>
          <p:nvPr/>
        </p:nvSpPr>
        <p:spPr>
          <a:xfrm>
            <a:off x="1646803" y="395416"/>
            <a:ext cx="1189749"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3099514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FCC3413-D30E-CF4A-9B21-783ACFA562E4}"/>
              </a:ext>
            </a:extLst>
          </p:cNvPr>
          <p:cNvSpPr>
            <a:spLocks noGrp="1"/>
          </p:cNvSpPr>
          <p:nvPr>
            <p:ph type="title"/>
          </p:nvPr>
        </p:nvSpPr>
        <p:spPr>
          <a:xfrm>
            <a:off x="1759287" y="798881"/>
            <a:ext cx="8673427" cy="1048945"/>
          </a:xfrm>
        </p:spPr>
        <p:txBody>
          <a:bodyPr>
            <a:normAutofit/>
          </a:bodyPr>
          <a:lstStyle/>
          <a:p>
            <a:r>
              <a:rPr lang="en-US" dirty="0">
                <a:solidFill>
                  <a:schemeClr val="tx1"/>
                </a:solidFill>
              </a:rPr>
              <a:t>Pros and Cons:</a:t>
            </a:r>
          </a:p>
        </p:txBody>
      </p:sp>
      <p:graphicFrame>
        <p:nvGraphicFramePr>
          <p:cNvPr id="5" name="Content Placeholder 2">
            <a:extLst>
              <a:ext uri="{FF2B5EF4-FFF2-40B4-BE49-F238E27FC236}">
                <a16:creationId xmlns:a16="http://schemas.microsoft.com/office/drawing/2014/main" id="{2D9F2FFD-FB22-466E-A07E-350511A9F11B}"/>
              </a:ext>
            </a:extLst>
          </p:cNvPr>
          <p:cNvGraphicFramePr>
            <a:graphicFrameLocks noGrp="1"/>
          </p:cNvGraphicFramePr>
          <p:nvPr>
            <p:ph idx="1"/>
            <p:extLst>
              <p:ext uri="{D42A27DB-BD31-4B8C-83A1-F6EECF244321}">
                <p14:modId xmlns:p14="http://schemas.microsoft.com/office/powerpoint/2010/main" val="258367149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4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0B4B84-2CED-F844-B5EF-F7D8EF375F7F}"/>
              </a:ext>
            </a:extLst>
          </p:cNvPr>
          <p:cNvSpPr>
            <a:spLocks noGrp="1"/>
          </p:cNvSpPr>
          <p:nvPr>
            <p:ph type="title"/>
          </p:nvPr>
        </p:nvSpPr>
        <p:spPr>
          <a:xfrm>
            <a:off x="807720" y="2349925"/>
            <a:ext cx="2441894" cy="2456442"/>
          </a:xfrm>
        </p:spPr>
        <p:txBody>
          <a:bodyPr>
            <a:normAutofit/>
          </a:bodyPr>
          <a:lstStyle/>
          <a:p>
            <a:pPr algn="l"/>
            <a:r>
              <a:rPr lang="en-US" sz="3200"/>
              <a:t>Question</a:t>
            </a:r>
          </a:p>
        </p:txBody>
      </p:sp>
      <p:sp>
        <p:nvSpPr>
          <p:cNvPr id="3" name="Content Placeholder 2">
            <a:extLst>
              <a:ext uri="{FF2B5EF4-FFF2-40B4-BE49-F238E27FC236}">
                <a16:creationId xmlns:a16="http://schemas.microsoft.com/office/drawing/2014/main" id="{2C167725-DC61-5241-8495-1E56C07C7EA3}"/>
              </a:ext>
            </a:extLst>
          </p:cNvPr>
          <p:cNvSpPr>
            <a:spLocks noGrp="1"/>
          </p:cNvSpPr>
          <p:nvPr>
            <p:ph idx="1"/>
          </p:nvPr>
        </p:nvSpPr>
        <p:spPr>
          <a:xfrm>
            <a:off x="4846319" y="1111249"/>
            <a:ext cx="6554001" cy="4635503"/>
          </a:xfrm>
        </p:spPr>
        <p:txBody>
          <a:bodyPr>
            <a:normAutofit/>
          </a:bodyPr>
          <a:lstStyle/>
          <a:p>
            <a:pPr fontAlgn="base"/>
            <a:r>
              <a:rPr lang="en-IN" sz="2400" dirty="0"/>
              <a:t>The </a:t>
            </a:r>
            <a:r>
              <a:rPr lang="en-IN" sz="2400" dirty="0" err="1"/>
              <a:t>Apriori</a:t>
            </a:r>
            <a:r>
              <a:rPr lang="en-IN" sz="2400" dirty="0"/>
              <a:t> algorithm is used for the following data mining task - </a:t>
            </a:r>
          </a:p>
          <a:p>
            <a:pPr marL="800100" lvl="1" indent="-342900">
              <a:buFont typeface="+mj-lt"/>
              <a:buAutoNum type="alphaLcParenR"/>
            </a:pPr>
            <a:r>
              <a:rPr lang="en-IN" sz="2400" dirty="0"/>
              <a:t>A. Classification</a:t>
            </a:r>
          </a:p>
          <a:p>
            <a:pPr marL="800100" lvl="1" indent="-342900">
              <a:buFont typeface="+mj-lt"/>
              <a:buAutoNum type="alphaLcParenR"/>
            </a:pPr>
            <a:r>
              <a:rPr lang="en-IN" sz="2400" dirty="0"/>
              <a:t>B. Clustering</a:t>
            </a:r>
          </a:p>
          <a:p>
            <a:pPr marL="800100" lvl="1" indent="-342900">
              <a:buFont typeface="+mj-lt"/>
              <a:buAutoNum type="alphaLcParenR"/>
            </a:pPr>
            <a:r>
              <a:rPr lang="en-IN" sz="2400" dirty="0"/>
              <a:t>C. Association</a:t>
            </a:r>
            <a:endParaRPr lang="en-US" sz="2400" dirty="0"/>
          </a:p>
        </p:txBody>
      </p:sp>
    </p:spTree>
    <p:extLst>
      <p:ext uri="{BB962C8B-B14F-4D97-AF65-F5344CB8AC3E}">
        <p14:creationId xmlns:p14="http://schemas.microsoft.com/office/powerpoint/2010/main" val="46288068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6254BA-0E79-9C4C-87A6-EE71BC7467E7}"/>
              </a:ext>
            </a:extLst>
          </p:cNvPr>
          <p:cNvSpPr>
            <a:spLocks noGrp="1"/>
          </p:cNvSpPr>
          <p:nvPr>
            <p:ph type="title"/>
          </p:nvPr>
        </p:nvSpPr>
        <p:spPr>
          <a:xfrm>
            <a:off x="807720" y="2349925"/>
            <a:ext cx="2441894" cy="2456442"/>
          </a:xfrm>
        </p:spPr>
        <p:txBody>
          <a:bodyPr>
            <a:normAutofit/>
          </a:bodyPr>
          <a:lstStyle/>
          <a:p>
            <a:pPr algn="l"/>
            <a:r>
              <a:rPr lang="en-IN" sz="3000"/>
              <a:t>ASSOCIATION RULE</a:t>
            </a:r>
            <a:br>
              <a:rPr lang="en-IN" sz="3000"/>
            </a:br>
            <a:br>
              <a:rPr lang="en-IN" sz="3000"/>
            </a:br>
            <a:endParaRPr lang="en-US" sz="3000"/>
          </a:p>
        </p:txBody>
      </p:sp>
      <p:sp>
        <p:nvSpPr>
          <p:cNvPr id="37" name="Content Placeholder 2">
            <a:extLst>
              <a:ext uri="{FF2B5EF4-FFF2-40B4-BE49-F238E27FC236}">
                <a16:creationId xmlns:a16="http://schemas.microsoft.com/office/drawing/2014/main" id="{79FA5616-181F-9340-B9CE-1E6C54983401}"/>
              </a:ext>
            </a:extLst>
          </p:cNvPr>
          <p:cNvSpPr>
            <a:spLocks noGrp="1"/>
          </p:cNvSpPr>
          <p:nvPr>
            <p:ph idx="1"/>
          </p:nvPr>
        </p:nvSpPr>
        <p:spPr>
          <a:xfrm>
            <a:off x="4846319" y="1111249"/>
            <a:ext cx="6554001" cy="4635503"/>
          </a:xfrm>
        </p:spPr>
        <p:txBody>
          <a:bodyPr>
            <a:normAutofit/>
          </a:bodyPr>
          <a:lstStyle/>
          <a:p>
            <a:r>
              <a:rPr lang="en-IN" dirty="0"/>
              <a:t>Association Rule is a way to find patterns or relation  in data by using features which are correlated and occur together.</a:t>
            </a:r>
          </a:p>
          <a:p>
            <a:pPr fontAlgn="base"/>
            <a:r>
              <a:rPr lang="en-IN" dirty="0"/>
              <a:t>Useful for analysing and predicting Customer </a:t>
            </a:r>
            <a:r>
              <a:rPr lang="en-IN" dirty="0" err="1"/>
              <a:t>behavior</a:t>
            </a:r>
            <a:endParaRPr lang="en-IN" dirty="0"/>
          </a:p>
          <a:p>
            <a:pPr fontAlgn="base"/>
            <a:r>
              <a:rPr lang="en-IN" dirty="0"/>
              <a:t>If/then statements that help uncover relationships between unrelated data in a set of data.</a:t>
            </a:r>
          </a:p>
          <a:p>
            <a:pPr fontAlgn="base"/>
            <a:r>
              <a:rPr lang="en-IN" dirty="0"/>
              <a:t>Discovered by Rakesh Agrawal, Tomasz </a:t>
            </a:r>
            <a:r>
              <a:rPr lang="en-IN" dirty="0" err="1"/>
              <a:t>Imielinski</a:t>
            </a:r>
            <a:r>
              <a:rPr lang="en-IN" dirty="0"/>
              <a:t> and </a:t>
            </a:r>
            <a:r>
              <a:rPr lang="en-IN" dirty="0" err="1"/>
              <a:t>Arun</a:t>
            </a:r>
            <a:r>
              <a:rPr lang="en-IN" dirty="0"/>
              <a:t> Swami.</a:t>
            </a:r>
          </a:p>
          <a:p>
            <a:pPr marL="0" indent="0">
              <a:buNone/>
            </a:pPr>
            <a:r>
              <a:rPr lang="en-IN" dirty="0"/>
              <a:t>Examples:</a:t>
            </a:r>
          </a:p>
          <a:p>
            <a:pPr fontAlgn="base"/>
            <a:r>
              <a:rPr lang="en-IN" dirty="0"/>
              <a:t>If a customer buys bread he/she is likely to buy butter</a:t>
            </a:r>
          </a:p>
          <a:p>
            <a:r>
              <a:rPr lang="en-IN" dirty="0"/>
              <a:t>Buys{bread} =&gt; buys {butter}</a:t>
            </a:r>
          </a:p>
        </p:txBody>
      </p:sp>
    </p:spTree>
    <p:extLst>
      <p:ext uri="{BB962C8B-B14F-4D97-AF65-F5344CB8AC3E}">
        <p14:creationId xmlns:p14="http://schemas.microsoft.com/office/powerpoint/2010/main" val="182103781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949C8-C574-B741-9CEA-2F2457B5E830}"/>
              </a:ext>
            </a:extLst>
          </p:cNvPr>
          <p:cNvSpPr>
            <a:spLocks noGrp="1"/>
          </p:cNvSpPr>
          <p:nvPr>
            <p:ph type="title"/>
          </p:nvPr>
        </p:nvSpPr>
        <p:spPr>
          <a:xfrm>
            <a:off x="807720" y="2349925"/>
            <a:ext cx="2441894" cy="2456442"/>
          </a:xfrm>
        </p:spPr>
        <p:txBody>
          <a:bodyPr>
            <a:normAutofit/>
          </a:bodyPr>
          <a:lstStyle/>
          <a:p>
            <a:pPr algn="l"/>
            <a:r>
              <a:rPr lang="en-US" sz="3200"/>
              <a:t>Association Rule</a:t>
            </a:r>
          </a:p>
        </p:txBody>
      </p:sp>
      <p:sp>
        <p:nvSpPr>
          <p:cNvPr id="48" name="Content Placeholder 2">
            <a:extLst>
              <a:ext uri="{FF2B5EF4-FFF2-40B4-BE49-F238E27FC236}">
                <a16:creationId xmlns:a16="http://schemas.microsoft.com/office/drawing/2014/main" id="{769556FB-225F-7E4E-9307-C7357F9ED889}"/>
              </a:ext>
            </a:extLst>
          </p:cNvPr>
          <p:cNvSpPr>
            <a:spLocks noGrp="1"/>
          </p:cNvSpPr>
          <p:nvPr>
            <p:ph idx="1"/>
          </p:nvPr>
        </p:nvSpPr>
        <p:spPr>
          <a:xfrm>
            <a:off x="4846319" y="1111249"/>
            <a:ext cx="6554001" cy="4635503"/>
          </a:xfrm>
        </p:spPr>
        <p:txBody>
          <a:bodyPr>
            <a:normAutofit/>
          </a:bodyPr>
          <a:lstStyle/>
          <a:p>
            <a:pPr marL="0" indent="0">
              <a:buNone/>
            </a:pPr>
            <a:r>
              <a:rPr lang="en-IN"/>
              <a:t>Parts of Association rule:</a:t>
            </a:r>
          </a:p>
          <a:p>
            <a:r>
              <a:rPr lang="en-IN"/>
              <a:t>Using the bread and butter example:</a:t>
            </a:r>
          </a:p>
          <a:p>
            <a:r>
              <a:rPr lang="en-IN"/>
              <a:t>Bread =&gt; Butter [10%, 50%]</a:t>
            </a:r>
          </a:p>
          <a:p>
            <a:r>
              <a:rPr lang="en-IN"/>
              <a:t>Bread -&gt; </a:t>
            </a:r>
            <a:r>
              <a:rPr lang="en-IN" err="1"/>
              <a:t>Ancedent</a:t>
            </a:r>
            <a:endParaRPr lang="en-IN"/>
          </a:p>
          <a:p>
            <a:r>
              <a:rPr lang="en-IN"/>
              <a:t>Butter -&gt; Consequent</a:t>
            </a:r>
          </a:p>
          <a:p>
            <a:r>
              <a:rPr lang="en-IN"/>
              <a:t>10% -&gt; Support </a:t>
            </a:r>
          </a:p>
          <a:p>
            <a:r>
              <a:rPr lang="en-IN"/>
              <a:t>50% -&gt; Confidence</a:t>
            </a:r>
            <a:br>
              <a:rPr lang="en-IN"/>
            </a:br>
            <a:endParaRPr lang="en-US"/>
          </a:p>
        </p:txBody>
      </p:sp>
    </p:spTree>
    <p:extLst>
      <p:ext uri="{BB962C8B-B14F-4D97-AF65-F5344CB8AC3E}">
        <p14:creationId xmlns:p14="http://schemas.microsoft.com/office/powerpoint/2010/main" val="65039153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EECAB2-B2A8-FC45-83B6-72BD42D34A21}"/>
              </a:ext>
            </a:extLst>
          </p:cNvPr>
          <p:cNvSpPr>
            <a:spLocks noGrp="1"/>
          </p:cNvSpPr>
          <p:nvPr>
            <p:ph type="title"/>
          </p:nvPr>
        </p:nvSpPr>
        <p:spPr>
          <a:xfrm>
            <a:off x="807720" y="2349925"/>
            <a:ext cx="2441894" cy="2456442"/>
          </a:xfrm>
        </p:spPr>
        <p:txBody>
          <a:bodyPr>
            <a:normAutofit/>
          </a:bodyPr>
          <a:lstStyle/>
          <a:p>
            <a:pPr algn="l"/>
            <a:r>
              <a:rPr lang="en-US" sz="3200"/>
              <a:t>Association Rule</a:t>
            </a:r>
          </a:p>
        </p:txBody>
      </p:sp>
      <p:sp>
        <p:nvSpPr>
          <p:cNvPr id="3" name="Content Placeholder 2">
            <a:extLst>
              <a:ext uri="{FF2B5EF4-FFF2-40B4-BE49-F238E27FC236}">
                <a16:creationId xmlns:a16="http://schemas.microsoft.com/office/drawing/2014/main" id="{E74548A9-CE69-EA4E-BCB1-DDBDFDC13C9C}"/>
              </a:ext>
            </a:extLst>
          </p:cNvPr>
          <p:cNvSpPr>
            <a:spLocks noGrp="1"/>
          </p:cNvSpPr>
          <p:nvPr>
            <p:ph idx="1"/>
          </p:nvPr>
        </p:nvSpPr>
        <p:spPr>
          <a:xfrm>
            <a:off x="4846319" y="1111249"/>
            <a:ext cx="6554001" cy="4635503"/>
          </a:xfrm>
        </p:spPr>
        <p:txBody>
          <a:bodyPr>
            <a:normAutofit/>
          </a:bodyPr>
          <a:lstStyle/>
          <a:p>
            <a:r>
              <a:rPr lang="en-IN" dirty="0"/>
              <a:t>Using the supermarket example</a:t>
            </a:r>
          </a:p>
          <a:p>
            <a:r>
              <a:rPr lang="en-IN" dirty="0"/>
              <a:t>Total transactions : 100</a:t>
            </a:r>
          </a:p>
          <a:p>
            <a:r>
              <a:rPr lang="en-IN" dirty="0"/>
              <a:t>Bread -&gt; 10</a:t>
            </a:r>
          </a:p>
          <a:p>
            <a:r>
              <a:rPr lang="en-IN" dirty="0"/>
              <a:t>10/100 * 100 = 10%  =&gt; Support</a:t>
            </a:r>
          </a:p>
          <a:p>
            <a:r>
              <a:rPr lang="en-IN" dirty="0"/>
              <a:t>In 10 transactions, butter = 5 transactions</a:t>
            </a:r>
          </a:p>
          <a:p>
            <a:r>
              <a:rPr lang="en-IN" dirty="0"/>
              <a:t>5/10 = 50% =&gt; Confidence</a:t>
            </a:r>
          </a:p>
        </p:txBody>
      </p:sp>
    </p:spTree>
    <p:extLst>
      <p:ext uri="{BB962C8B-B14F-4D97-AF65-F5344CB8AC3E}">
        <p14:creationId xmlns:p14="http://schemas.microsoft.com/office/powerpoint/2010/main" val="324863813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055CE2-C4B8-2540-81CC-C2370AF8838D}"/>
              </a:ext>
            </a:extLst>
          </p:cNvPr>
          <p:cNvSpPr>
            <a:spLocks noGrp="1"/>
          </p:cNvSpPr>
          <p:nvPr>
            <p:ph type="title"/>
          </p:nvPr>
        </p:nvSpPr>
        <p:spPr>
          <a:xfrm>
            <a:off x="807720" y="2349925"/>
            <a:ext cx="2441894" cy="2456442"/>
          </a:xfrm>
        </p:spPr>
        <p:txBody>
          <a:bodyPr>
            <a:normAutofit/>
          </a:bodyPr>
          <a:lstStyle/>
          <a:p>
            <a:pPr algn="l"/>
            <a:r>
              <a:rPr lang="en-US" sz="3200"/>
              <a:t>Association Rule</a:t>
            </a:r>
          </a:p>
        </p:txBody>
      </p:sp>
      <p:sp>
        <p:nvSpPr>
          <p:cNvPr id="3" name="Content Placeholder 2">
            <a:extLst>
              <a:ext uri="{FF2B5EF4-FFF2-40B4-BE49-F238E27FC236}">
                <a16:creationId xmlns:a16="http://schemas.microsoft.com/office/drawing/2014/main" id="{E3EE091B-D599-FB4C-9B2B-52B4394F07DB}"/>
              </a:ext>
            </a:extLst>
          </p:cNvPr>
          <p:cNvSpPr>
            <a:spLocks noGrp="1"/>
          </p:cNvSpPr>
          <p:nvPr>
            <p:ph idx="1"/>
          </p:nvPr>
        </p:nvSpPr>
        <p:spPr>
          <a:xfrm>
            <a:off x="4846319" y="1111249"/>
            <a:ext cx="6554001" cy="4635503"/>
          </a:xfrm>
        </p:spPr>
        <p:txBody>
          <a:bodyPr>
            <a:normAutofit/>
          </a:bodyPr>
          <a:lstStyle/>
          <a:p>
            <a:r>
              <a:rPr lang="en-IN" dirty="0"/>
              <a:t>Types of Association Rules:</a:t>
            </a:r>
          </a:p>
          <a:p>
            <a:pPr fontAlgn="base"/>
            <a:r>
              <a:rPr lang="en-IN" dirty="0"/>
              <a:t>Single Dimensional Rule</a:t>
            </a:r>
          </a:p>
          <a:p>
            <a:r>
              <a:rPr lang="en-IN" dirty="0"/>
              <a:t>Bread =&gt; Butter : (Buy)</a:t>
            </a:r>
          </a:p>
          <a:p>
            <a:pPr fontAlgn="base"/>
            <a:r>
              <a:rPr lang="en-IN" dirty="0"/>
              <a:t>Multi Dimensional Rule</a:t>
            </a:r>
          </a:p>
          <a:p>
            <a:r>
              <a:rPr lang="en-IN" dirty="0"/>
              <a:t>Occupation(I.T), Age(&gt;22) =&gt; buys (laptop) : (Occupation, age, buy). Dimensions are not repeated</a:t>
            </a:r>
          </a:p>
          <a:p>
            <a:pPr fontAlgn="base"/>
            <a:r>
              <a:rPr lang="en-IN" dirty="0"/>
              <a:t>Hybrid Association Rule</a:t>
            </a:r>
          </a:p>
          <a:p>
            <a:r>
              <a:rPr lang="en-IN" dirty="0"/>
              <a:t>Time(5:00pm), buys (tea) =&gt; buys (biscuits) : (Occupation, buy. buy)</a:t>
            </a:r>
          </a:p>
        </p:txBody>
      </p:sp>
    </p:spTree>
    <p:extLst>
      <p:ext uri="{BB962C8B-B14F-4D97-AF65-F5344CB8AC3E}">
        <p14:creationId xmlns:p14="http://schemas.microsoft.com/office/powerpoint/2010/main" val="368705936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866D443-A7BE-4A43-B75E-F0694FEB04C8}"/>
              </a:ext>
            </a:extLst>
          </p:cNvPr>
          <p:cNvSpPr>
            <a:spLocks noGrp="1"/>
          </p:cNvSpPr>
          <p:nvPr>
            <p:ph type="title"/>
          </p:nvPr>
        </p:nvSpPr>
        <p:spPr>
          <a:xfrm>
            <a:off x="1759287" y="798881"/>
            <a:ext cx="8673427" cy="1048945"/>
          </a:xfrm>
        </p:spPr>
        <p:txBody>
          <a:bodyPr>
            <a:normAutofit/>
          </a:bodyPr>
          <a:lstStyle/>
          <a:p>
            <a:r>
              <a:rPr lang="en-US" dirty="0">
                <a:solidFill>
                  <a:schemeClr val="tx1"/>
                </a:solidFill>
              </a:rPr>
              <a:t>Applications</a:t>
            </a:r>
          </a:p>
        </p:txBody>
      </p:sp>
      <p:graphicFrame>
        <p:nvGraphicFramePr>
          <p:cNvPr id="7" name="Content Placeholder 2">
            <a:extLst>
              <a:ext uri="{FF2B5EF4-FFF2-40B4-BE49-F238E27FC236}">
                <a16:creationId xmlns:a16="http://schemas.microsoft.com/office/drawing/2014/main" id="{A733D310-7391-4FB5-B3CA-7508964E5843}"/>
              </a:ext>
            </a:extLst>
          </p:cNvPr>
          <p:cNvGraphicFramePr>
            <a:graphicFrameLocks noGrp="1"/>
          </p:cNvGraphicFramePr>
          <p:nvPr>
            <p:ph idx="1"/>
            <p:extLst>
              <p:ext uri="{D42A27DB-BD31-4B8C-83A1-F6EECF244321}">
                <p14:modId xmlns:p14="http://schemas.microsoft.com/office/powerpoint/2010/main" val="289413359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4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CE542EA-2BE1-F845-88DD-25A1A0464C58}"/>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lang="en-US" sz="7200">
                <a:solidFill>
                  <a:schemeClr val="accent1"/>
                </a:solidFill>
              </a:rPr>
              <a:t>Question</a:t>
            </a:r>
          </a:p>
        </p:txBody>
      </p:sp>
      <p:sp>
        <p:nvSpPr>
          <p:cNvPr id="3" name="Content Placeholder 2">
            <a:extLst>
              <a:ext uri="{FF2B5EF4-FFF2-40B4-BE49-F238E27FC236}">
                <a16:creationId xmlns:a16="http://schemas.microsoft.com/office/drawing/2014/main" id="{CF4E1ECF-5678-2D49-9EB2-183350AC1541}"/>
              </a:ext>
            </a:extLst>
          </p:cNvPr>
          <p:cNvSpPr>
            <a:spLocks noGrp="1"/>
          </p:cNvSpPr>
          <p:nvPr>
            <p:ph idx="1"/>
          </p:nvPr>
        </p:nvSpPr>
        <p:spPr>
          <a:xfrm>
            <a:off x="2037374" y="4560432"/>
            <a:ext cx="8300202" cy="1228171"/>
          </a:xfrm>
        </p:spPr>
        <p:txBody>
          <a:bodyPr vert="horz" lIns="91440" tIns="0" rIns="91440" bIns="45720" rtlCol="0">
            <a:normAutofit/>
          </a:bodyPr>
          <a:lstStyle/>
          <a:p>
            <a:pPr marL="0" indent="0">
              <a:lnSpc>
                <a:spcPct val="100000"/>
              </a:lnSpc>
              <a:buNone/>
            </a:pPr>
            <a:r>
              <a:rPr lang="en-US" sz="2400"/>
              <a:t>Name the types of Association Rules</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8877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F17B99-8065-8C49-85E4-292402294515}"/>
              </a:ext>
            </a:extLst>
          </p:cNvPr>
          <p:cNvSpPr>
            <a:spLocks noGrp="1"/>
          </p:cNvSpPr>
          <p:nvPr>
            <p:ph type="title"/>
          </p:nvPr>
        </p:nvSpPr>
        <p:spPr>
          <a:xfrm>
            <a:off x="1759287" y="798881"/>
            <a:ext cx="8673427" cy="1048945"/>
          </a:xfrm>
        </p:spPr>
        <p:txBody>
          <a:bodyPr>
            <a:normAutofit/>
          </a:bodyPr>
          <a:lstStyle/>
          <a:p>
            <a:r>
              <a:rPr lang="en-US">
                <a:solidFill>
                  <a:schemeClr val="tx1"/>
                </a:solidFill>
              </a:rPr>
              <a:t>Other Algorithm</a:t>
            </a:r>
          </a:p>
        </p:txBody>
      </p:sp>
      <p:graphicFrame>
        <p:nvGraphicFramePr>
          <p:cNvPr id="5" name="Content Placeholder 2">
            <a:extLst>
              <a:ext uri="{FF2B5EF4-FFF2-40B4-BE49-F238E27FC236}">
                <a16:creationId xmlns:a16="http://schemas.microsoft.com/office/drawing/2014/main" id="{C19CD5B9-D7CD-4704-8140-DAB1D99CE0D7}"/>
              </a:ext>
            </a:extLst>
          </p:cNvPr>
          <p:cNvGraphicFramePr>
            <a:graphicFrameLocks noGrp="1"/>
          </p:cNvGraphicFramePr>
          <p:nvPr>
            <p:ph idx="1"/>
            <p:extLst>
              <p:ext uri="{D42A27DB-BD31-4B8C-83A1-F6EECF244321}">
                <p14:modId xmlns:p14="http://schemas.microsoft.com/office/powerpoint/2010/main" val="120258508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67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34D9-3248-A04F-A815-41C19EE15F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BE569-3479-7648-AF67-D9CF0CD300ED}"/>
              </a:ext>
            </a:extLst>
          </p:cNvPr>
          <p:cNvSpPr>
            <a:spLocks noGrp="1"/>
          </p:cNvSpPr>
          <p:nvPr>
            <p:ph idx="1"/>
          </p:nvPr>
        </p:nvSpPr>
        <p:spPr/>
        <p:txBody>
          <a:bodyPr/>
          <a:lstStyle/>
          <a:p>
            <a:r>
              <a:rPr lang="en-IN" dirty="0"/>
              <a:t> </a:t>
            </a:r>
            <a:endParaRPr lang="en-US" dirty="0"/>
          </a:p>
        </p:txBody>
      </p:sp>
      <p:pic>
        <p:nvPicPr>
          <p:cNvPr id="4" name="y2mate.com - market_basket_analysis_VZL6uhA8XKg_360p (online-video-cutter.com) (1).mov">
            <a:hlinkClick r:id="" action="ppaction://media"/>
            <a:extLst>
              <a:ext uri="{FF2B5EF4-FFF2-40B4-BE49-F238E27FC236}">
                <a16:creationId xmlns:a16="http://schemas.microsoft.com/office/drawing/2014/main" id="{F8A3FDCE-6ABD-3148-9D92-BD76E62060F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91679" y="466378"/>
            <a:ext cx="10511689" cy="5585430"/>
          </a:xfrm>
          <a:prstGeom prst="rect">
            <a:avLst/>
          </a:prstGeom>
        </p:spPr>
      </p:pic>
    </p:spTree>
    <p:extLst>
      <p:ext uri="{BB962C8B-B14F-4D97-AF65-F5344CB8AC3E}">
        <p14:creationId xmlns:p14="http://schemas.microsoft.com/office/powerpoint/2010/main" val="181768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14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264E2F-DB05-7144-A0F4-CB2CB63E8077}"/>
              </a:ext>
            </a:extLst>
          </p:cNvPr>
          <p:cNvSpPr>
            <a:spLocks noGrp="1"/>
          </p:cNvSpPr>
          <p:nvPr>
            <p:ph type="title"/>
          </p:nvPr>
        </p:nvSpPr>
        <p:spPr>
          <a:xfrm>
            <a:off x="807720" y="2349925"/>
            <a:ext cx="2441894" cy="2456442"/>
          </a:xfrm>
        </p:spPr>
        <p:txBody>
          <a:bodyPr>
            <a:normAutofit/>
          </a:bodyPr>
          <a:lstStyle/>
          <a:p>
            <a:pPr algn="l"/>
            <a:r>
              <a:rPr lang="en-US" sz="3200"/>
              <a:t>Question</a:t>
            </a:r>
          </a:p>
        </p:txBody>
      </p:sp>
      <p:sp>
        <p:nvSpPr>
          <p:cNvPr id="3" name="Content Placeholder 2">
            <a:extLst>
              <a:ext uri="{FF2B5EF4-FFF2-40B4-BE49-F238E27FC236}">
                <a16:creationId xmlns:a16="http://schemas.microsoft.com/office/drawing/2014/main" id="{252C62D9-A142-F149-8C1F-CDDCD7EDD614}"/>
              </a:ext>
            </a:extLst>
          </p:cNvPr>
          <p:cNvSpPr>
            <a:spLocks noGrp="1"/>
          </p:cNvSpPr>
          <p:nvPr>
            <p:ph idx="1"/>
          </p:nvPr>
        </p:nvSpPr>
        <p:spPr>
          <a:xfrm>
            <a:off x="4846319" y="1111249"/>
            <a:ext cx="6554001" cy="4635503"/>
          </a:xfrm>
        </p:spPr>
        <p:txBody>
          <a:bodyPr>
            <a:normAutofit/>
          </a:bodyPr>
          <a:lstStyle/>
          <a:p>
            <a:pPr fontAlgn="base"/>
            <a:r>
              <a:rPr lang="en-IN" dirty="0"/>
              <a:t>Example of Regression problem:</a:t>
            </a:r>
          </a:p>
          <a:p>
            <a:pPr marL="0" indent="0" fontAlgn="base">
              <a:buNone/>
            </a:pPr>
            <a:r>
              <a:rPr lang="en-IN" dirty="0"/>
              <a:t>	What does the first pass of SON Algorithm do? </a:t>
            </a:r>
          </a:p>
        </p:txBody>
      </p:sp>
    </p:spTree>
    <p:extLst>
      <p:ext uri="{BB962C8B-B14F-4D97-AF65-F5344CB8AC3E}">
        <p14:creationId xmlns:p14="http://schemas.microsoft.com/office/powerpoint/2010/main" val="319214989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5786D63-4914-A343-B3BB-4CE7805A2CDC}"/>
              </a:ext>
            </a:extLst>
          </p:cNvPr>
          <p:cNvSpPr>
            <a:spLocks noGrp="1"/>
          </p:cNvSpPr>
          <p:nvPr>
            <p:ph type="title"/>
          </p:nvPr>
        </p:nvSpPr>
        <p:spPr>
          <a:xfrm>
            <a:off x="1759287" y="798881"/>
            <a:ext cx="8673427" cy="1048945"/>
          </a:xfrm>
        </p:spPr>
        <p:txBody>
          <a:bodyPr>
            <a:normAutofit/>
          </a:bodyPr>
          <a:lstStyle/>
          <a:p>
            <a:r>
              <a:rPr lang="en-US">
                <a:solidFill>
                  <a:schemeClr val="tx1"/>
                </a:solidFill>
              </a:rPr>
              <a:t>Other Algorithm</a:t>
            </a:r>
          </a:p>
        </p:txBody>
      </p:sp>
      <p:graphicFrame>
        <p:nvGraphicFramePr>
          <p:cNvPr id="5" name="Content Placeholder 2">
            <a:extLst>
              <a:ext uri="{FF2B5EF4-FFF2-40B4-BE49-F238E27FC236}">
                <a16:creationId xmlns:a16="http://schemas.microsoft.com/office/drawing/2014/main" id="{5AC0340B-CC3A-4036-A809-A35944B520BD}"/>
              </a:ext>
            </a:extLst>
          </p:cNvPr>
          <p:cNvGraphicFramePr>
            <a:graphicFrameLocks noGrp="1"/>
          </p:cNvGraphicFramePr>
          <p:nvPr>
            <p:ph idx="1"/>
            <p:extLst>
              <p:ext uri="{D42A27DB-BD31-4B8C-83A1-F6EECF244321}">
                <p14:modId xmlns:p14="http://schemas.microsoft.com/office/powerpoint/2010/main" val="133114260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681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3D47F-C4D6-7140-AA21-57175E854DE6}"/>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Question</a:t>
            </a:r>
          </a:p>
        </p:txBody>
      </p:sp>
      <p:sp>
        <p:nvSpPr>
          <p:cNvPr id="3" name="Content Placeholder 2">
            <a:extLst>
              <a:ext uri="{FF2B5EF4-FFF2-40B4-BE49-F238E27FC236}">
                <a16:creationId xmlns:a16="http://schemas.microsoft.com/office/drawing/2014/main" id="{CEA50522-E249-BA49-864F-AA2107096337}"/>
              </a:ext>
            </a:extLst>
          </p:cNvPr>
          <p:cNvSpPr>
            <a:spLocks noGrp="1"/>
          </p:cNvSpPr>
          <p:nvPr>
            <p:ph idx="1"/>
          </p:nvPr>
        </p:nvSpPr>
        <p:spPr>
          <a:xfrm>
            <a:off x="3388938" y="3783690"/>
            <a:ext cx="5414125" cy="1196717"/>
          </a:xfrm>
        </p:spPr>
        <p:txBody>
          <a:bodyPr vert="horz" lIns="91440" tIns="0" rIns="91440" bIns="45720" rtlCol="0">
            <a:normAutofit/>
          </a:bodyPr>
          <a:lstStyle/>
          <a:p>
            <a:pPr marL="0" indent="0" algn="ctr">
              <a:lnSpc>
                <a:spcPct val="100000"/>
              </a:lnSpc>
              <a:buNone/>
            </a:pPr>
            <a:r>
              <a:rPr lang="en-US" sz="2000">
                <a:solidFill>
                  <a:srgbClr val="FFFEFF"/>
                </a:solidFill>
              </a:rPr>
              <a:t>How do we find all frequent patterns from the FP-Tree?</a:t>
            </a:r>
          </a:p>
        </p:txBody>
      </p:sp>
    </p:spTree>
    <p:extLst>
      <p:ext uri="{BB962C8B-B14F-4D97-AF65-F5344CB8AC3E}">
        <p14:creationId xmlns:p14="http://schemas.microsoft.com/office/powerpoint/2010/main" val="193450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E4460F-5D31-C141-BC5E-9EE83A47E987}"/>
              </a:ext>
            </a:extLst>
          </p:cNvPr>
          <p:cNvSpPr>
            <a:spLocks noGrp="1"/>
          </p:cNvSpPr>
          <p:nvPr>
            <p:ph type="title"/>
          </p:nvPr>
        </p:nvSpPr>
        <p:spPr>
          <a:xfrm>
            <a:off x="1734344" y="1215820"/>
            <a:ext cx="8673427" cy="1048945"/>
          </a:xfrm>
        </p:spPr>
        <p:txBody>
          <a:bodyPr>
            <a:noAutofit/>
          </a:bodyPr>
          <a:lstStyle/>
          <a:p>
            <a:r>
              <a:rPr lang="en-IN" dirty="0">
                <a:solidFill>
                  <a:schemeClr val="tx1"/>
                </a:solidFill>
              </a:rPr>
              <a:t>What is Market Basket Analysis?</a:t>
            </a:r>
            <a:br>
              <a:rPr lang="en-IN" dirty="0">
                <a:solidFill>
                  <a:schemeClr val="tx1"/>
                </a:solidFill>
              </a:rPr>
            </a:br>
            <a:br>
              <a:rPr lang="en-IN" dirty="0">
                <a:solidFill>
                  <a:schemeClr val="tx1"/>
                </a:solidFill>
              </a:rPr>
            </a:br>
            <a:endParaRPr lang="en-US" dirty="0">
              <a:solidFill>
                <a:schemeClr val="tx1"/>
              </a:solidFill>
            </a:endParaRPr>
          </a:p>
        </p:txBody>
      </p:sp>
      <p:graphicFrame>
        <p:nvGraphicFramePr>
          <p:cNvPr id="5" name="Content Placeholder 2">
            <a:extLst>
              <a:ext uri="{FF2B5EF4-FFF2-40B4-BE49-F238E27FC236}">
                <a16:creationId xmlns:a16="http://schemas.microsoft.com/office/drawing/2014/main" id="{7D966007-CF13-4330-AE57-C20E79EC9462}"/>
              </a:ext>
            </a:extLst>
          </p:cNvPr>
          <p:cNvGraphicFramePr>
            <a:graphicFrameLocks noGrp="1"/>
          </p:cNvGraphicFramePr>
          <p:nvPr>
            <p:ph idx="1"/>
            <p:extLst>
              <p:ext uri="{D42A27DB-BD31-4B8C-83A1-F6EECF244321}">
                <p14:modId xmlns:p14="http://schemas.microsoft.com/office/powerpoint/2010/main" val="387016824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67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61FFD0-D529-3147-A80E-681498195E7A}"/>
              </a:ext>
            </a:extLst>
          </p:cNvPr>
          <p:cNvSpPr>
            <a:spLocks noGrp="1"/>
          </p:cNvSpPr>
          <p:nvPr>
            <p:ph type="title"/>
          </p:nvPr>
        </p:nvSpPr>
        <p:spPr>
          <a:xfrm>
            <a:off x="807720" y="2349925"/>
            <a:ext cx="2441894" cy="2456442"/>
          </a:xfrm>
        </p:spPr>
        <p:txBody>
          <a:bodyPr>
            <a:normAutofit/>
          </a:bodyPr>
          <a:lstStyle/>
          <a:p>
            <a:pPr algn="l"/>
            <a:r>
              <a:rPr lang="en-US" sz="3000"/>
              <a:t>Market Basket Analysis</a:t>
            </a:r>
            <a:br>
              <a:rPr lang="en-US" sz="3000"/>
            </a:br>
            <a:br>
              <a:rPr lang="en-US" sz="3000"/>
            </a:br>
            <a:endParaRPr lang="en-US" sz="3000"/>
          </a:p>
        </p:txBody>
      </p:sp>
      <p:sp>
        <p:nvSpPr>
          <p:cNvPr id="44" name="Content Placeholder 2">
            <a:extLst>
              <a:ext uri="{FF2B5EF4-FFF2-40B4-BE49-F238E27FC236}">
                <a16:creationId xmlns:a16="http://schemas.microsoft.com/office/drawing/2014/main" id="{ED516BD8-D58C-4A42-992D-1B3DB9053967}"/>
              </a:ext>
            </a:extLst>
          </p:cNvPr>
          <p:cNvSpPr>
            <a:spLocks noGrp="1"/>
          </p:cNvSpPr>
          <p:nvPr>
            <p:ph idx="1"/>
          </p:nvPr>
        </p:nvSpPr>
        <p:spPr>
          <a:xfrm>
            <a:off x="4846319" y="1111249"/>
            <a:ext cx="6554001" cy="4635503"/>
          </a:xfrm>
        </p:spPr>
        <p:txBody>
          <a:bodyPr>
            <a:normAutofit/>
          </a:bodyPr>
          <a:lstStyle/>
          <a:p>
            <a:pPr>
              <a:lnSpc>
                <a:spcPct val="110000"/>
              </a:lnSpc>
            </a:pPr>
            <a:r>
              <a:rPr lang="en-IN" sz="1500"/>
              <a:t>Many-to-many relationship between different objects</a:t>
            </a:r>
          </a:p>
          <a:p>
            <a:pPr>
              <a:lnSpc>
                <a:spcPct val="110000"/>
              </a:lnSpc>
            </a:pPr>
            <a:r>
              <a:rPr lang="en-IN" sz="1500"/>
              <a:t>The relationship is between items(itemset) and baskets (transactions)</a:t>
            </a:r>
          </a:p>
          <a:p>
            <a:pPr>
              <a:lnSpc>
                <a:spcPct val="110000"/>
              </a:lnSpc>
            </a:pPr>
            <a:br>
              <a:rPr lang="en-IN" sz="1500"/>
            </a:br>
            <a:r>
              <a:rPr lang="en-IN" sz="1500" b="1"/>
              <a:t>Example:</a:t>
            </a:r>
            <a:endParaRPr lang="en-IN" sz="1500"/>
          </a:p>
          <a:p>
            <a:pPr>
              <a:lnSpc>
                <a:spcPct val="110000"/>
              </a:lnSpc>
            </a:pPr>
            <a:r>
              <a:rPr lang="en-IN" sz="1500"/>
              <a:t>Rule: {pencil, paper} =&gt; {rubber}.</a:t>
            </a:r>
          </a:p>
          <a:p>
            <a:pPr>
              <a:lnSpc>
                <a:spcPct val="110000"/>
              </a:lnSpc>
            </a:pPr>
            <a:br>
              <a:rPr lang="en-IN" sz="1500"/>
            </a:br>
            <a:r>
              <a:rPr lang="en-IN" sz="1500" b="1"/>
              <a:t>Support:</a:t>
            </a:r>
            <a:r>
              <a:rPr lang="en-IN" sz="1500"/>
              <a:t> the percentage of transactions that contain all of the items in an itemset (e.g., pencil, paper and rubber). </a:t>
            </a:r>
          </a:p>
          <a:p>
            <a:pPr>
              <a:lnSpc>
                <a:spcPct val="110000"/>
              </a:lnSpc>
            </a:pPr>
            <a:br>
              <a:rPr lang="en-IN" sz="1500"/>
            </a:br>
            <a:r>
              <a:rPr lang="en-IN" sz="1500" b="1"/>
              <a:t>Confidence:</a:t>
            </a:r>
            <a:r>
              <a:rPr lang="en-IN" sz="1500"/>
              <a:t> the probability that a transaction that contains the items on the left hand side of the rule (in our example, pencil and paper) also contains the item on the right hand side (a rubber).</a:t>
            </a:r>
            <a:endParaRPr lang="en-US" sz="1500"/>
          </a:p>
        </p:txBody>
      </p:sp>
    </p:spTree>
    <p:extLst>
      <p:ext uri="{BB962C8B-B14F-4D97-AF65-F5344CB8AC3E}">
        <p14:creationId xmlns:p14="http://schemas.microsoft.com/office/powerpoint/2010/main" val="38021896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DEDC8B-9995-5E40-9DAA-908B695FF1A3}"/>
              </a:ext>
            </a:extLst>
          </p:cNvPr>
          <p:cNvSpPr>
            <a:spLocks noGrp="1"/>
          </p:cNvSpPr>
          <p:nvPr>
            <p:ph type="title"/>
          </p:nvPr>
        </p:nvSpPr>
        <p:spPr>
          <a:xfrm>
            <a:off x="807720" y="2349925"/>
            <a:ext cx="2441894" cy="2456442"/>
          </a:xfrm>
        </p:spPr>
        <p:txBody>
          <a:bodyPr>
            <a:normAutofit/>
          </a:bodyPr>
          <a:lstStyle/>
          <a:p>
            <a:pPr algn="l"/>
            <a:r>
              <a:rPr lang="en-US" sz="3200"/>
              <a:t>Questions</a:t>
            </a:r>
          </a:p>
        </p:txBody>
      </p:sp>
      <p:sp>
        <p:nvSpPr>
          <p:cNvPr id="3" name="Content Placeholder 2">
            <a:extLst>
              <a:ext uri="{FF2B5EF4-FFF2-40B4-BE49-F238E27FC236}">
                <a16:creationId xmlns:a16="http://schemas.microsoft.com/office/drawing/2014/main" id="{90EAD683-24EF-4D42-BD8E-A28567A3E991}"/>
              </a:ext>
            </a:extLst>
          </p:cNvPr>
          <p:cNvSpPr>
            <a:spLocks noGrp="1"/>
          </p:cNvSpPr>
          <p:nvPr>
            <p:ph idx="1"/>
          </p:nvPr>
        </p:nvSpPr>
        <p:spPr>
          <a:xfrm>
            <a:off x="4846319" y="1111249"/>
            <a:ext cx="6554001" cy="4635503"/>
          </a:xfrm>
        </p:spPr>
        <p:txBody>
          <a:bodyPr>
            <a:normAutofit/>
          </a:bodyPr>
          <a:lstStyle/>
          <a:p>
            <a:r>
              <a:rPr lang="en-IN"/>
              <a:t>The things that customers actually purchase are known as:</a:t>
            </a:r>
          </a:p>
          <a:p>
            <a:pPr marL="800100" lvl="1" indent="-342900" fontAlgn="base">
              <a:buFont typeface="+mj-lt"/>
              <a:buAutoNum type="alphaUcPeriod"/>
            </a:pPr>
            <a:r>
              <a:rPr lang="en-IN"/>
              <a:t>Items</a:t>
            </a:r>
          </a:p>
          <a:p>
            <a:pPr marL="800100" lvl="1" indent="-342900" fontAlgn="base">
              <a:buFont typeface="+mj-lt"/>
              <a:buAutoNum type="alphaUcPeriod"/>
            </a:pPr>
            <a:r>
              <a:rPr lang="en-IN"/>
              <a:t>Transactions</a:t>
            </a:r>
          </a:p>
          <a:p>
            <a:pPr marL="800100" lvl="1" indent="-342900" fontAlgn="base">
              <a:buFont typeface="+mj-lt"/>
              <a:buAutoNum type="alphaUcPeriod"/>
            </a:pPr>
            <a:r>
              <a:rPr lang="en-IN"/>
              <a:t>Support</a:t>
            </a:r>
          </a:p>
          <a:p>
            <a:pPr marL="800100" lvl="1" indent="-342900" fontAlgn="base">
              <a:buFont typeface="+mj-lt"/>
              <a:buAutoNum type="alphaUcPeriod"/>
            </a:pPr>
            <a:r>
              <a:rPr lang="en-IN"/>
              <a:t>Confidence</a:t>
            </a:r>
          </a:p>
          <a:p>
            <a:pPr lvl="1"/>
            <a:endParaRPr lang="en-US" dirty="0"/>
          </a:p>
        </p:txBody>
      </p:sp>
    </p:spTree>
    <p:extLst>
      <p:ext uri="{BB962C8B-B14F-4D97-AF65-F5344CB8AC3E}">
        <p14:creationId xmlns:p14="http://schemas.microsoft.com/office/powerpoint/2010/main" val="18258311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FCB9C70-2E69-9E40-BFE6-39E0EB39F947}"/>
              </a:ext>
            </a:extLst>
          </p:cNvPr>
          <p:cNvSpPr>
            <a:spLocks noGrp="1"/>
          </p:cNvSpPr>
          <p:nvPr>
            <p:ph type="title"/>
          </p:nvPr>
        </p:nvSpPr>
        <p:spPr>
          <a:xfrm>
            <a:off x="1759287" y="798881"/>
            <a:ext cx="8673427" cy="1048945"/>
          </a:xfrm>
        </p:spPr>
        <p:txBody>
          <a:bodyPr>
            <a:normAutofit fontScale="90000"/>
          </a:bodyPr>
          <a:lstStyle/>
          <a:p>
            <a:r>
              <a:rPr lang="en-IN" b="1" dirty="0">
                <a:solidFill>
                  <a:schemeClr val="tx1"/>
                </a:solidFill>
              </a:rPr>
              <a:t>Benefits of Market Basket Analysis</a:t>
            </a:r>
            <a:br>
              <a:rPr lang="en-IN" sz="1300" dirty="0">
                <a:solidFill>
                  <a:schemeClr val="tx1"/>
                </a:solidFill>
              </a:rPr>
            </a:br>
            <a:br>
              <a:rPr lang="en-IN" sz="1300" dirty="0">
                <a:solidFill>
                  <a:schemeClr val="tx1"/>
                </a:solidFill>
              </a:rPr>
            </a:br>
            <a:endParaRPr lang="en-US" sz="1300" dirty="0">
              <a:solidFill>
                <a:schemeClr val="tx1"/>
              </a:solidFill>
            </a:endParaRPr>
          </a:p>
        </p:txBody>
      </p:sp>
      <p:graphicFrame>
        <p:nvGraphicFramePr>
          <p:cNvPr id="5" name="Content Placeholder 2">
            <a:extLst>
              <a:ext uri="{FF2B5EF4-FFF2-40B4-BE49-F238E27FC236}">
                <a16:creationId xmlns:a16="http://schemas.microsoft.com/office/drawing/2014/main" id="{2C2FF7FA-6DAB-4075-9B82-50E893CD6F33}"/>
              </a:ext>
            </a:extLst>
          </p:cNvPr>
          <p:cNvGraphicFramePr>
            <a:graphicFrameLocks noGrp="1"/>
          </p:cNvGraphicFramePr>
          <p:nvPr>
            <p:ph idx="1"/>
            <p:extLst>
              <p:ext uri="{D42A27DB-BD31-4B8C-83A1-F6EECF244321}">
                <p14:modId xmlns:p14="http://schemas.microsoft.com/office/powerpoint/2010/main" val="327834768"/>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05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0610D38-260D-C245-BE49-C584296FDFA1}"/>
              </a:ext>
            </a:extLst>
          </p:cNvPr>
          <p:cNvSpPr>
            <a:spLocks noGrp="1"/>
          </p:cNvSpPr>
          <p:nvPr>
            <p:ph type="title"/>
          </p:nvPr>
        </p:nvSpPr>
        <p:spPr>
          <a:xfrm>
            <a:off x="1759287" y="798881"/>
            <a:ext cx="8673427" cy="1048945"/>
          </a:xfrm>
        </p:spPr>
        <p:txBody>
          <a:bodyPr>
            <a:normAutofit/>
          </a:bodyPr>
          <a:lstStyle/>
          <a:p>
            <a:r>
              <a:rPr lang="en-US">
                <a:solidFill>
                  <a:schemeClr val="tx1"/>
                </a:solidFill>
              </a:rPr>
              <a:t>Applications</a:t>
            </a:r>
          </a:p>
        </p:txBody>
      </p:sp>
      <p:graphicFrame>
        <p:nvGraphicFramePr>
          <p:cNvPr id="5" name="Content Placeholder 2">
            <a:extLst>
              <a:ext uri="{FF2B5EF4-FFF2-40B4-BE49-F238E27FC236}">
                <a16:creationId xmlns:a16="http://schemas.microsoft.com/office/drawing/2014/main" id="{94BB0584-8918-4E16-B49C-4867CAF37D06}"/>
              </a:ext>
            </a:extLst>
          </p:cNvPr>
          <p:cNvGraphicFramePr>
            <a:graphicFrameLocks noGrp="1"/>
          </p:cNvGraphicFramePr>
          <p:nvPr>
            <p:ph idx="1"/>
            <p:extLst>
              <p:ext uri="{D42A27DB-BD31-4B8C-83A1-F6EECF244321}">
                <p14:modId xmlns:p14="http://schemas.microsoft.com/office/powerpoint/2010/main" val="336024857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46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C5E30F6-B18E-D445-8BFF-A94A3B45F02F}"/>
              </a:ext>
            </a:extLst>
          </p:cNvPr>
          <p:cNvSpPr>
            <a:spLocks noGrp="1"/>
          </p:cNvSpPr>
          <p:nvPr>
            <p:ph type="title"/>
          </p:nvPr>
        </p:nvSpPr>
        <p:spPr>
          <a:xfrm>
            <a:off x="1759287" y="798881"/>
            <a:ext cx="8673427" cy="1048945"/>
          </a:xfrm>
        </p:spPr>
        <p:txBody>
          <a:bodyPr>
            <a:normAutofit/>
          </a:bodyPr>
          <a:lstStyle/>
          <a:p>
            <a:r>
              <a:rPr lang="en-IN">
                <a:solidFill>
                  <a:schemeClr val="tx1"/>
                </a:solidFill>
              </a:rPr>
              <a:t>What are frequent sets?</a:t>
            </a:r>
            <a:endParaRPr lang="en-US">
              <a:solidFill>
                <a:schemeClr val="tx1"/>
              </a:solidFill>
            </a:endParaRPr>
          </a:p>
        </p:txBody>
      </p:sp>
      <p:graphicFrame>
        <p:nvGraphicFramePr>
          <p:cNvPr id="37" name="Content Placeholder 2">
            <a:extLst>
              <a:ext uri="{FF2B5EF4-FFF2-40B4-BE49-F238E27FC236}">
                <a16:creationId xmlns:a16="http://schemas.microsoft.com/office/drawing/2014/main" id="{9CD7F062-B3E7-497E-8A81-348532DE3905}"/>
              </a:ext>
            </a:extLst>
          </p:cNvPr>
          <p:cNvGraphicFramePr>
            <a:graphicFrameLocks noGrp="1"/>
          </p:cNvGraphicFramePr>
          <p:nvPr>
            <p:ph idx="1"/>
            <p:extLst>
              <p:ext uri="{D42A27DB-BD31-4B8C-83A1-F6EECF244321}">
                <p14:modId xmlns:p14="http://schemas.microsoft.com/office/powerpoint/2010/main" val="123707229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80095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1441</Words>
  <Application>Microsoft Macintosh PowerPoint</Application>
  <PresentationFormat>Widescreen</PresentationFormat>
  <Paragraphs>186</Paragraphs>
  <Slides>32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 Light</vt:lpstr>
      <vt:lpstr>Cambria Math</vt:lpstr>
      <vt:lpstr>Rockwell</vt:lpstr>
      <vt:lpstr>Wingdings</vt:lpstr>
      <vt:lpstr>Atlas</vt:lpstr>
      <vt:lpstr>Market Basket, Frequent Itemsets, Association Rules, Apriori, Other Algorithms  </vt:lpstr>
      <vt:lpstr>Market Basket Analysis  </vt:lpstr>
      <vt:lpstr>PowerPoint Presentation</vt:lpstr>
      <vt:lpstr>What is Market Basket Analysis?  </vt:lpstr>
      <vt:lpstr>Market Basket Analysis  </vt:lpstr>
      <vt:lpstr>Questions</vt:lpstr>
      <vt:lpstr>Benefits of Market Basket Analysis  </vt:lpstr>
      <vt:lpstr>Applications</vt:lpstr>
      <vt:lpstr>What are frequent sets?</vt:lpstr>
      <vt:lpstr>Why is frequent itemset mining needed?  </vt:lpstr>
      <vt:lpstr>Question</vt:lpstr>
      <vt:lpstr>Find Frequent Itemsets - Apriori</vt:lpstr>
      <vt:lpstr>Support and Confidence</vt:lpstr>
      <vt:lpstr>Support and Confidence (Contd.)</vt:lpstr>
      <vt:lpstr>Fun Facts</vt:lpstr>
      <vt:lpstr>Question</vt:lpstr>
      <vt:lpstr>APRIORI ALGORITHM</vt:lpstr>
      <vt:lpstr>Algorithm</vt:lpstr>
      <vt:lpstr>Question</vt:lpstr>
      <vt:lpstr>PowerPoint Presentation</vt:lpstr>
      <vt:lpstr>Pros and Cons:</vt:lpstr>
      <vt:lpstr>Question</vt:lpstr>
      <vt:lpstr>ASSOCIATION RULE  </vt:lpstr>
      <vt:lpstr>Association Rule</vt:lpstr>
      <vt:lpstr>Association Rule</vt:lpstr>
      <vt:lpstr>Association Rule</vt:lpstr>
      <vt:lpstr>Applications</vt:lpstr>
      <vt:lpstr>Question</vt:lpstr>
      <vt:lpstr>Other Algorithm</vt:lpstr>
      <vt:lpstr>Question</vt:lpstr>
      <vt:lpstr>Other Algorithm</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Frequent Itemsets, Association Rules, Apriori, Other Algorithms  </dc:title>
  <dc:creator>Kontamwar, Pratik</dc:creator>
  <cp:lastModifiedBy>Kontamwar, Pratik</cp:lastModifiedBy>
  <cp:revision>1</cp:revision>
  <dcterms:created xsi:type="dcterms:W3CDTF">2019-03-18T02:36:26Z</dcterms:created>
  <dcterms:modified xsi:type="dcterms:W3CDTF">2019-03-18T02:36:46Z</dcterms:modified>
</cp:coreProperties>
</file>