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C355-3B0A-014E-A032-ADF44DC3B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FA219-A882-5348-9A9E-CA1D6EE3A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701CB-2D23-4545-B469-ED96CDD7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A734-E678-CF4C-A2EA-D9CA569532C5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59370-B2C6-E644-A581-B3658CEC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12B68-7BE6-844A-952A-A132715E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2C8B-06EE-754D-B2E4-C0BBE714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DB22-8D41-1045-8307-5B6B11C0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25276-7304-7942-8987-E5B8F523B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F673D-DB66-7B41-8366-3869B429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A734-E678-CF4C-A2EA-D9CA569532C5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FDEFB-0CFF-364C-8B48-9D0D68E7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043F2-D3D2-1846-8135-B83D6572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2C8B-06EE-754D-B2E4-C0BBE714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1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87C25-63CB-D94B-AA66-35F4351C7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467E1-6EAA-A54C-9527-21FEC141E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45C49-CA83-9F43-B602-5D8D16DF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A734-E678-CF4C-A2EA-D9CA569532C5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BD958-0833-1148-8F46-493F322F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C4437-E286-5548-8BBB-FB380D2A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2C8B-06EE-754D-B2E4-C0BBE714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2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711D-929E-794A-9758-63467541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6D6E4-61F9-F644-A41E-474998D91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8011-2F95-8140-B7E9-6327008B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A734-E678-CF4C-A2EA-D9CA569532C5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2DC9-19F5-0C4A-AD9F-F2EC0215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28FA6-BD3E-1346-971D-5971824A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2C8B-06EE-754D-B2E4-C0BBE714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E82D-A360-DC48-A311-2163E855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F976E-00B4-FF43-A9F2-E228E9836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EC1BA-0AF2-0440-A62E-ED053132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A734-E678-CF4C-A2EA-D9CA569532C5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90E96-A8E4-1344-AA3A-CBE613F0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BB2DB-0173-AA40-A444-C6FC1BF2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2C8B-06EE-754D-B2E4-C0BBE714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0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B61D-D374-954D-AFC2-FA3CC6AB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405B0-A1BA-AB45-ACFC-C5606AFB0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E7EB7-BDBE-594E-85A6-8E7E3ADD2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5E0F-2DF3-BE4D-9595-22D02DDD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A734-E678-CF4C-A2EA-D9CA569532C5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FF8EE-A408-7C4C-A2B9-C9E3C2F3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9DE0B-D9F9-ED4F-96E7-A9B96372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2C8B-06EE-754D-B2E4-C0BBE714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2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EBD48-7AA3-0C47-A5ED-2B91A053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CE23F-4F0D-C64C-B3F5-E59D03181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123C6-7885-BB46-A25E-EAD2A48CF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092DA-FDFC-6144-8E0A-BDC121EA3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5C181-3E60-C64A-BB1E-58718217E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B992B-3712-5D47-911A-B9ECCF47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A734-E678-CF4C-A2EA-D9CA569532C5}" type="datetimeFigureOut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F9F1D-2C65-F94A-91ED-7BD6EF14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5527B-8393-6B44-A8F9-2451D634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2C8B-06EE-754D-B2E4-C0BBE714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2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7959-0ED0-CA44-90D0-D7487B79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A83AB-A68F-6F43-A614-63FA3B9F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A734-E678-CF4C-A2EA-D9CA569532C5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283E7-DEB7-EB41-84B9-F1CAEEFD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CD396-B18B-604A-9743-4228DC84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2C8B-06EE-754D-B2E4-C0BBE714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1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D9826-B3E3-9648-9673-A068B22E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A734-E678-CF4C-A2EA-D9CA569532C5}" type="datetimeFigureOut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F0A44-8BF4-3B48-9A0D-AC6B1137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A671C-7EB8-9647-8BBF-2F1C1A70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2C8B-06EE-754D-B2E4-C0BBE714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3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1291-0D93-BE4C-B1EF-9BC2C431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5ABE-0A45-2F48-B2AE-9938099F8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49CA6-A300-9849-885D-0FC5EFAD4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21318-BBD5-0E48-B65A-4779B5FD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A734-E678-CF4C-A2EA-D9CA569532C5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111B5-1F1D-094B-8A31-5CFD08E8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187E8-1F5E-9B46-818A-EDB83B88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2C8B-06EE-754D-B2E4-C0BBE714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A680-E74E-9E4D-BCF7-E08A831F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EE1BF-7B90-2A4E-A6A9-3A195A5E9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CE0B3-7A47-F049-8CD4-2B97667D4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FBAD3-58BA-074F-96CA-CFEBC35F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A734-E678-CF4C-A2EA-D9CA569532C5}" type="datetimeFigureOut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85D4B-1DF1-C34F-B270-47EB858D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6D89B-68BC-524D-A250-D9BB49D7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32C8B-06EE-754D-B2E4-C0BBE714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9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C668F-727A-724F-8641-C7814D19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81798-C8B8-604F-8023-20C80300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12E51-5CB6-7D46-90AE-A5D226E81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A734-E678-CF4C-A2EA-D9CA569532C5}" type="datetimeFigureOut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EF013-F23E-8547-B4EA-9B6BB9A5B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E666-5B08-4742-95E8-25EC8EF9F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32C8B-06EE-754D-B2E4-C0BBE7142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8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AA69-90B9-4245-8978-D03B75E6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Slide 1: Algorithm and Languages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E3B959-4C43-984A-9556-3B6D9ED6E08A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98465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Algorithm I chose was: &lt;__&gt;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Language I chose was: &lt;__&gt;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language is:</a:t>
            </a:r>
          </a:p>
          <a:p>
            <a:r>
              <a:rPr lang="en-US" dirty="0"/>
              <a:t>&lt;compiled or interpreted&gt;</a:t>
            </a:r>
          </a:p>
          <a:p>
            <a:r>
              <a:rPr lang="en-US" dirty="0"/>
              <a:t>&lt;statically or dynamically typed&gt;</a:t>
            </a:r>
          </a:p>
          <a:p>
            <a:r>
              <a:rPr lang="en-US" dirty="0"/>
              <a:t>&lt;other facts/features of the language&gt;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(add anything else you want here, including images, memes, etc., so long as you can present this slide in the time allowed)</a:t>
            </a:r>
          </a:p>
        </p:txBody>
      </p:sp>
    </p:spTree>
    <p:extLst>
      <p:ext uri="{BB962C8B-B14F-4D97-AF65-F5344CB8AC3E}">
        <p14:creationId xmlns:p14="http://schemas.microsoft.com/office/powerpoint/2010/main" val="390776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0B4B-3359-6749-89DE-75FD3E71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Slide 2: Implementation in Language 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1CC2E-37A7-3F41-B9EC-B27FA4847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9714"/>
            <a:ext cx="1019914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&lt;screenshot of the implemented algorithm in your chosen language&gt;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(this doesn’t need to be the entire program/function, it is only for us to get a sense of what the algorithm looks like implemented in your chosen language)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(add anything else you want here, including images, memes, etc., so long as you can present this slide in the time allowed)</a:t>
            </a:r>
          </a:p>
        </p:txBody>
      </p:sp>
    </p:spTree>
    <p:extLst>
      <p:ext uri="{BB962C8B-B14F-4D97-AF65-F5344CB8AC3E}">
        <p14:creationId xmlns:p14="http://schemas.microsoft.com/office/powerpoint/2010/main" val="69226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20F2-E792-D14B-BD20-23A2BB06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Slide 3: 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6995D-45FB-CA4F-97A8-5D5606A4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13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 runtime: &lt;__&gt;</a:t>
            </a:r>
          </a:p>
          <a:p>
            <a:r>
              <a:rPr lang="en-US" dirty="0"/>
              <a:t>&lt;X&gt; runtime: &lt;__&gt;</a:t>
            </a:r>
          </a:p>
          <a:p>
            <a:r>
              <a:rPr lang="en-US" dirty="0"/>
              <a:t>&lt;X&gt; ran &lt;__&gt; times as fast as Python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the future, my preferred language to use would be &lt;__...&gt;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(not required, but feel free to about the pros and cons of each, based on your experience with each)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(add anything else you want here, including images, memes, etc., so long as you can present this slide in the time allowed)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9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1888</TotalTime>
  <Words>240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Slide 1: Algorithm and Languages</vt:lpstr>
      <vt:lpstr>Slide 2: Implementation in Language X</vt:lpstr>
      <vt:lpstr>Slide 3: Results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Geinitz, Steven</dc:creator>
  <cp:lastModifiedBy>Geinitz, Steven</cp:lastModifiedBy>
  <cp:revision>10</cp:revision>
  <dcterms:created xsi:type="dcterms:W3CDTF">2022-04-07T19:09:26Z</dcterms:created>
  <dcterms:modified xsi:type="dcterms:W3CDTF">2022-04-09T02:37:33Z</dcterms:modified>
</cp:coreProperties>
</file>