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6" r:id="rId5"/>
    <p:sldId id="261" r:id="rId6"/>
    <p:sldId id="257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5C7B0-841C-4958-9AB3-9854C8FBCE62}" v="116" dt="2019-02-26T21:04:04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Johnson" userId="4c0cefe5577c3d4d" providerId="LiveId" clId="{8205C7B0-841C-4958-9AB3-9854C8FBCE62}"/>
    <pc:docChg chg="undo redo custSel mod addSld delSld modSld sldOrd">
      <pc:chgData name="Stephen Johnson" userId="4c0cefe5577c3d4d" providerId="LiveId" clId="{8205C7B0-841C-4958-9AB3-9854C8FBCE62}" dt="2019-02-26T21:03:46.897" v="1095" actId="20577"/>
      <pc:docMkLst>
        <pc:docMk/>
      </pc:docMkLst>
      <pc:sldChg chg="modSp">
        <pc:chgData name="Stephen Johnson" userId="4c0cefe5577c3d4d" providerId="LiveId" clId="{8205C7B0-841C-4958-9AB3-9854C8FBCE62}" dt="2019-02-26T21:03:46.897" v="1095" actId="20577"/>
        <pc:sldMkLst>
          <pc:docMk/>
          <pc:sldMk cId="881776051" sldId="256"/>
        </pc:sldMkLst>
        <pc:spChg chg="mod">
          <ac:chgData name="Stephen Johnson" userId="4c0cefe5577c3d4d" providerId="LiveId" clId="{8205C7B0-841C-4958-9AB3-9854C8FBCE62}" dt="2019-02-15T18:12:06.597" v="19" actId="20577"/>
          <ac:spMkLst>
            <pc:docMk/>
            <pc:sldMk cId="881776051" sldId="256"/>
            <ac:spMk id="2" creationId="{BAC30B58-10F1-4476-8F91-D997FB7C5302}"/>
          </ac:spMkLst>
        </pc:spChg>
        <pc:spChg chg="mod">
          <ac:chgData name="Stephen Johnson" userId="4c0cefe5577c3d4d" providerId="LiveId" clId="{8205C7B0-841C-4958-9AB3-9854C8FBCE62}" dt="2019-02-26T21:03:46.897" v="1095" actId="20577"/>
          <ac:spMkLst>
            <pc:docMk/>
            <pc:sldMk cId="881776051" sldId="256"/>
            <ac:spMk id="3" creationId="{E322F2A2-80DB-47ED-AB86-0CCFEFBE5940}"/>
          </ac:spMkLst>
        </pc:spChg>
      </pc:sldChg>
      <pc:sldChg chg="addSp delSp modSp add ord">
        <pc:chgData name="Stephen Johnson" userId="4c0cefe5577c3d4d" providerId="LiveId" clId="{8205C7B0-841C-4958-9AB3-9854C8FBCE62}" dt="2019-02-26T19:40:28.374" v="1076"/>
        <pc:sldMkLst>
          <pc:docMk/>
          <pc:sldMk cId="1879888906" sldId="257"/>
        </pc:sldMkLst>
        <pc:spChg chg="mod">
          <ac:chgData name="Stephen Johnson" userId="4c0cefe5577c3d4d" providerId="LiveId" clId="{8205C7B0-841C-4958-9AB3-9854C8FBCE62}" dt="2019-02-25T17:36:45.341" v="775" actId="1035"/>
          <ac:spMkLst>
            <pc:docMk/>
            <pc:sldMk cId="1879888906" sldId="257"/>
            <ac:spMk id="2" creationId="{AE42A9E8-3041-4DC0-A8D6-6578D44E2B6B}"/>
          </ac:spMkLst>
        </pc:spChg>
        <pc:spChg chg="del">
          <ac:chgData name="Stephen Johnson" userId="4c0cefe5577c3d4d" providerId="LiveId" clId="{8205C7B0-841C-4958-9AB3-9854C8FBCE62}" dt="2019-02-24T19:16:26.284" v="22" actId="478"/>
          <ac:spMkLst>
            <pc:docMk/>
            <pc:sldMk cId="1879888906" sldId="257"/>
            <ac:spMk id="3" creationId="{C462E767-5442-4681-8E5E-F0BB60991876}"/>
          </ac:spMkLst>
        </pc:spChg>
        <pc:spChg chg="add del">
          <ac:chgData name="Stephen Johnson" userId="4c0cefe5577c3d4d" providerId="LiveId" clId="{8205C7B0-841C-4958-9AB3-9854C8FBCE62}" dt="2019-02-26T19:07:52.507" v="996" actId="478"/>
          <ac:spMkLst>
            <pc:docMk/>
            <pc:sldMk cId="1879888906" sldId="257"/>
            <ac:spMk id="6" creationId="{FD994133-C199-42E4-A446-39DBA0E078FD}"/>
          </ac:spMkLst>
        </pc:spChg>
        <pc:graphicFrameChg chg="add del">
          <ac:chgData name="Stephen Johnson" userId="4c0cefe5577c3d4d" providerId="LiveId" clId="{8205C7B0-841C-4958-9AB3-9854C8FBCE62}" dt="2019-02-26T19:07:52.507" v="996" actId="478"/>
          <ac:graphicFrameMkLst>
            <pc:docMk/>
            <pc:sldMk cId="1879888906" sldId="257"/>
            <ac:graphicFrameMk id="4" creationId="{2DC3268D-34A9-4D9B-A711-F8B1D80FC0A9}"/>
          </ac:graphicFrameMkLst>
        </pc:graphicFrameChg>
        <pc:graphicFrameChg chg="add del mod modGraphic">
          <ac:chgData name="Stephen Johnson" userId="4c0cefe5577c3d4d" providerId="LiveId" clId="{8205C7B0-841C-4958-9AB3-9854C8FBCE62}" dt="2019-02-26T19:09:05.775" v="1002" actId="478"/>
          <ac:graphicFrameMkLst>
            <pc:docMk/>
            <pc:sldMk cId="1879888906" sldId="257"/>
            <ac:graphicFrameMk id="8" creationId="{A8625EA9-7843-4B17-8DE3-823FDD122D70}"/>
          </ac:graphicFrameMkLst>
        </pc:graphicFrameChg>
        <pc:graphicFrameChg chg="add del mod modGraphic">
          <ac:chgData name="Stephen Johnson" userId="4c0cefe5577c3d4d" providerId="LiveId" clId="{8205C7B0-841C-4958-9AB3-9854C8FBCE62}" dt="2019-02-26T19:14:45.070" v="1010"/>
          <ac:graphicFrameMkLst>
            <pc:docMk/>
            <pc:sldMk cId="1879888906" sldId="257"/>
            <ac:graphicFrameMk id="9" creationId="{30F62959-7E19-46A0-A983-E0B5FF8A8120}"/>
          </ac:graphicFrameMkLst>
        </pc:graphicFrameChg>
        <pc:graphicFrameChg chg="add del mod modGraphic">
          <ac:chgData name="Stephen Johnson" userId="4c0cefe5577c3d4d" providerId="LiveId" clId="{8205C7B0-841C-4958-9AB3-9854C8FBCE62}" dt="2019-02-24T20:45:42.983" v="143"/>
          <ac:graphicFrameMkLst>
            <pc:docMk/>
            <pc:sldMk cId="1879888906" sldId="257"/>
            <ac:graphicFrameMk id="9" creationId="{B34F5050-A285-4A10-9A2C-532F58EB694C}"/>
          </ac:graphicFrameMkLst>
        </pc:graphicFrameChg>
        <pc:graphicFrameChg chg="add mod modGraphic">
          <ac:chgData name="Stephen Johnson" userId="4c0cefe5577c3d4d" providerId="LiveId" clId="{8205C7B0-841C-4958-9AB3-9854C8FBCE62}" dt="2019-02-26T19:40:28.374" v="1076"/>
          <ac:graphicFrameMkLst>
            <pc:docMk/>
            <pc:sldMk cId="1879888906" sldId="257"/>
            <ac:graphicFrameMk id="10" creationId="{B510F647-7E0E-4026-8ABD-EABE980CB9D4}"/>
          </ac:graphicFrameMkLst>
        </pc:graphicFrameChg>
        <pc:picChg chg="mod">
          <ac:chgData name="Stephen Johnson" userId="4c0cefe5577c3d4d" providerId="LiveId" clId="{8205C7B0-841C-4958-9AB3-9854C8FBCE62}" dt="2019-02-26T15:38:17.008" v="993" actId="1076"/>
          <ac:picMkLst>
            <pc:docMk/>
            <pc:sldMk cId="1879888906" sldId="257"/>
            <ac:picMk id="3" creationId="{269ACA21-D2C3-4375-9F70-D50164198D59}"/>
          </ac:picMkLst>
        </pc:picChg>
        <pc:picChg chg="add del mod">
          <ac:chgData name="Stephen Johnson" userId="4c0cefe5577c3d4d" providerId="LiveId" clId="{8205C7B0-841C-4958-9AB3-9854C8FBCE62}" dt="2019-02-24T19:17:47.305" v="26" actId="478"/>
          <ac:picMkLst>
            <pc:docMk/>
            <pc:sldMk cId="1879888906" sldId="257"/>
            <ac:picMk id="4" creationId="{C5EEAD8C-5491-42CF-A000-B5354845F19E}"/>
          </ac:picMkLst>
        </pc:picChg>
        <pc:picChg chg="add del mod">
          <ac:chgData name="Stephen Johnson" userId="4c0cefe5577c3d4d" providerId="LiveId" clId="{8205C7B0-841C-4958-9AB3-9854C8FBCE62}" dt="2019-02-26T15:37:50.760" v="988" actId="478"/>
          <ac:picMkLst>
            <pc:docMk/>
            <pc:sldMk cId="1879888906" sldId="257"/>
            <ac:picMk id="5" creationId="{5CDECDFC-5B5E-43F8-B280-74285077DADD}"/>
          </ac:picMkLst>
        </pc:picChg>
        <pc:cxnChg chg="add mod">
          <ac:chgData name="Stephen Johnson" userId="4c0cefe5577c3d4d" providerId="LiveId" clId="{8205C7B0-841C-4958-9AB3-9854C8FBCE62}" dt="2019-02-24T19:24:10.756" v="116" actId="13822"/>
          <ac:cxnSpMkLst>
            <pc:docMk/>
            <pc:sldMk cId="1879888906" sldId="257"/>
            <ac:cxnSpMk id="7" creationId="{1EBCDCB6-13BF-427E-8417-383B9370E838}"/>
          </ac:cxnSpMkLst>
        </pc:cxnChg>
      </pc:sldChg>
      <pc:sldChg chg="addSp delSp modSp add">
        <pc:chgData name="Stephen Johnson" userId="4c0cefe5577c3d4d" providerId="LiveId" clId="{8205C7B0-841C-4958-9AB3-9854C8FBCE62}" dt="2019-02-26T19:40:24.949" v="1073"/>
        <pc:sldMkLst>
          <pc:docMk/>
          <pc:sldMk cId="2296804064" sldId="258"/>
        </pc:sldMkLst>
        <pc:spChg chg="mod">
          <ac:chgData name="Stephen Johnson" userId="4c0cefe5577c3d4d" providerId="LiveId" clId="{8205C7B0-841C-4958-9AB3-9854C8FBCE62}" dt="2019-02-25T17:36:55.037" v="795" actId="1035"/>
          <ac:spMkLst>
            <pc:docMk/>
            <pc:sldMk cId="2296804064" sldId="258"/>
            <ac:spMk id="2" creationId="{AE42A9E8-3041-4DC0-A8D6-6578D44E2B6B}"/>
          </ac:spMkLst>
        </pc:spChg>
        <pc:graphicFrameChg chg="add mod modGraphic">
          <ac:chgData name="Stephen Johnson" userId="4c0cefe5577c3d4d" providerId="LiveId" clId="{8205C7B0-841C-4958-9AB3-9854C8FBCE62}" dt="2019-02-26T19:40:24.949" v="1073"/>
          <ac:graphicFrameMkLst>
            <pc:docMk/>
            <pc:sldMk cId="2296804064" sldId="258"/>
            <ac:graphicFrameMk id="5" creationId="{70E457A3-A4F4-4875-B292-88806527534E}"/>
          </ac:graphicFrameMkLst>
        </pc:graphicFrameChg>
        <pc:picChg chg="add del mod">
          <ac:chgData name="Stephen Johnson" userId="4c0cefe5577c3d4d" providerId="LiveId" clId="{8205C7B0-841C-4958-9AB3-9854C8FBCE62}" dt="2019-02-26T15:36:59.515" v="974" actId="478"/>
          <ac:picMkLst>
            <pc:docMk/>
            <pc:sldMk cId="2296804064" sldId="258"/>
            <ac:picMk id="3" creationId="{3CA1ECFC-0EED-4AB4-8C44-89B865E32A51}"/>
          </ac:picMkLst>
        </pc:picChg>
        <pc:picChg chg="mod ord">
          <ac:chgData name="Stephen Johnson" userId="4c0cefe5577c3d4d" providerId="LiveId" clId="{8205C7B0-841C-4958-9AB3-9854C8FBCE62}" dt="2019-02-26T15:37:24.778" v="987" actId="14100"/>
          <ac:picMkLst>
            <pc:docMk/>
            <pc:sldMk cId="2296804064" sldId="258"/>
            <ac:picMk id="4" creationId="{834FC25C-2A82-42B3-8A69-F8D6DB379345}"/>
          </ac:picMkLst>
        </pc:picChg>
        <pc:picChg chg="del">
          <ac:chgData name="Stephen Johnson" userId="4c0cefe5577c3d4d" providerId="LiveId" clId="{8205C7B0-841C-4958-9AB3-9854C8FBCE62}" dt="2019-02-24T19:25:08.516" v="118" actId="478"/>
          <ac:picMkLst>
            <pc:docMk/>
            <pc:sldMk cId="2296804064" sldId="258"/>
            <ac:picMk id="5" creationId="{5CDECDFC-5B5E-43F8-B280-74285077DADD}"/>
          </ac:picMkLst>
        </pc:picChg>
      </pc:sldChg>
      <pc:sldChg chg="addSp delSp modSp add">
        <pc:chgData name="Stephen Johnson" userId="4c0cefe5577c3d4d" providerId="LiveId" clId="{8205C7B0-841C-4958-9AB3-9854C8FBCE62}" dt="2019-02-25T17:36:22.325" v="735" actId="1035"/>
        <pc:sldMkLst>
          <pc:docMk/>
          <pc:sldMk cId="2276637728" sldId="260"/>
        </pc:sldMkLst>
        <pc:spChg chg="mod">
          <ac:chgData name="Stephen Johnson" userId="4c0cefe5577c3d4d" providerId="LiveId" clId="{8205C7B0-841C-4958-9AB3-9854C8FBCE62}" dt="2019-02-25T17:36:22.325" v="735" actId="1035"/>
          <ac:spMkLst>
            <pc:docMk/>
            <pc:sldMk cId="2276637728" sldId="260"/>
            <ac:spMk id="2" creationId="{AE42A9E8-3041-4DC0-A8D6-6578D44E2B6B}"/>
          </ac:spMkLst>
        </pc:spChg>
        <pc:spChg chg="add del mod">
          <ac:chgData name="Stephen Johnson" userId="4c0cefe5577c3d4d" providerId="LiveId" clId="{8205C7B0-841C-4958-9AB3-9854C8FBCE62}" dt="2019-02-24T21:26:25.543" v="426" actId="478"/>
          <ac:spMkLst>
            <pc:docMk/>
            <pc:sldMk cId="2276637728" sldId="260"/>
            <ac:spMk id="3" creationId="{4C3B5EFA-7D11-4459-A492-FBD561B9A800}"/>
          </ac:spMkLst>
        </pc:spChg>
        <pc:graphicFrameChg chg="add mod modGraphic">
          <ac:chgData name="Stephen Johnson" userId="4c0cefe5577c3d4d" providerId="LiveId" clId="{8205C7B0-841C-4958-9AB3-9854C8FBCE62}" dt="2019-02-24T21:32:21.936" v="478" actId="1076"/>
          <ac:graphicFrameMkLst>
            <pc:docMk/>
            <pc:sldMk cId="2276637728" sldId="260"/>
            <ac:graphicFrameMk id="4" creationId="{ED5A331C-3564-460A-92FD-3CC3B81150EB}"/>
          </ac:graphicFrameMkLst>
        </pc:graphicFrameChg>
        <pc:graphicFrameChg chg="add mod modGraphic">
          <ac:chgData name="Stephen Johnson" userId="4c0cefe5577c3d4d" providerId="LiveId" clId="{8205C7B0-841C-4958-9AB3-9854C8FBCE62}" dt="2019-02-24T21:20:18.129" v="294" actId="1076"/>
          <ac:graphicFrameMkLst>
            <pc:docMk/>
            <pc:sldMk cId="2276637728" sldId="260"/>
            <ac:graphicFrameMk id="6" creationId="{AAC5FD38-BEA9-4C2D-9AF2-F21B3C486385}"/>
          </ac:graphicFrameMkLst>
        </pc:graphicFrameChg>
        <pc:graphicFrameChg chg="add mod modGraphic">
          <ac:chgData name="Stephen Johnson" userId="4c0cefe5577c3d4d" providerId="LiveId" clId="{8205C7B0-841C-4958-9AB3-9854C8FBCE62}" dt="2019-02-24T21:32:24.248" v="480" actId="20577"/>
          <ac:graphicFrameMkLst>
            <pc:docMk/>
            <pc:sldMk cId="2276637728" sldId="260"/>
            <ac:graphicFrameMk id="8" creationId="{D003CDB0-1E80-4165-BA4A-1173D28987BA}"/>
          </ac:graphicFrameMkLst>
        </pc:graphicFrameChg>
        <pc:picChg chg="del">
          <ac:chgData name="Stephen Johnson" userId="4c0cefe5577c3d4d" providerId="LiveId" clId="{8205C7B0-841C-4958-9AB3-9854C8FBCE62}" dt="2019-02-24T20:45:49.508" v="145" actId="478"/>
          <ac:picMkLst>
            <pc:docMk/>
            <pc:sldMk cId="2276637728" sldId="260"/>
            <ac:picMk id="5" creationId="{5CDECDFC-5B5E-43F8-B280-74285077DADD}"/>
          </ac:picMkLst>
        </pc:picChg>
        <pc:cxnChg chg="del">
          <ac:chgData name="Stephen Johnson" userId="4c0cefe5577c3d4d" providerId="LiveId" clId="{8205C7B0-841C-4958-9AB3-9854C8FBCE62}" dt="2019-02-24T21:19:51.047" v="288" actId="478"/>
          <ac:cxnSpMkLst>
            <pc:docMk/>
            <pc:sldMk cId="2276637728" sldId="260"/>
            <ac:cxnSpMk id="7" creationId="{1EBCDCB6-13BF-427E-8417-383B9370E838}"/>
          </ac:cxnSpMkLst>
        </pc:cxnChg>
      </pc:sldChg>
      <pc:sldChg chg="addSp delSp modSp add ord">
        <pc:chgData name="Stephen Johnson" userId="4c0cefe5577c3d4d" providerId="LiveId" clId="{8205C7B0-841C-4958-9AB3-9854C8FBCE62}" dt="2019-02-25T17:36:40.229" v="765" actId="1035"/>
        <pc:sldMkLst>
          <pc:docMk/>
          <pc:sldMk cId="695418078" sldId="261"/>
        </pc:sldMkLst>
        <pc:spChg chg="mod">
          <ac:chgData name="Stephen Johnson" userId="4c0cefe5577c3d4d" providerId="LiveId" clId="{8205C7B0-841C-4958-9AB3-9854C8FBCE62}" dt="2019-02-25T17:36:40.229" v="765" actId="1035"/>
          <ac:spMkLst>
            <pc:docMk/>
            <pc:sldMk cId="695418078" sldId="261"/>
            <ac:spMk id="2" creationId="{AE42A9E8-3041-4DC0-A8D6-6578D44E2B6B}"/>
          </ac:spMkLst>
        </pc:spChg>
        <pc:graphicFrameChg chg="add mod modGraphic">
          <ac:chgData name="Stephen Johnson" userId="4c0cefe5577c3d4d" providerId="LiveId" clId="{8205C7B0-841C-4958-9AB3-9854C8FBCE62}" dt="2019-02-24T21:29:30.152" v="427" actId="1076"/>
          <ac:graphicFrameMkLst>
            <pc:docMk/>
            <pc:sldMk cId="695418078" sldId="261"/>
            <ac:graphicFrameMk id="3" creationId="{285083D7-0C25-4A8F-9A68-40F71D152160}"/>
          </ac:graphicFrameMkLst>
        </pc:graphicFrameChg>
        <pc:graphicFrameChg chg="del">
          <ac:chgData name="Stephen Johnson" userId="4c0cefe5577c3d4d" providerId="LiveId" clId="{8205C7B0-841C-4958-9AB3-9854C8FBCE62}" dt="2019-02-24T21:19:07.661" v="282" actId="478"/>
          <ac:graphicFrameMkLst>
            <pc:docMk/>
            <pc:sldMk cId="695418078" sldId="261"/>
            <ac:graphicFrameMk id="6" creationId="{AAC5FD38-BEA9-4C2D-9AF2-F21B3C486385}"/>
          </ac:graphicFrameMkLst>
        </pc:graphicFrameChg>
        <pc:cxnChg chg="del">
          <ac:chgData name="Stephen Johnson" userId="4c0cefe5577c3d4d" providerId="LiveId" clId="{8205C7B0-841C-4958-9AB3-9854C8FBCE62}" dt="2019-02-24T21:19:47.752" v="287" actId="478"/>
          <ac:cxnSpMkLst>
            <pc:docMk/>
            <pc:sldMk cId="695418078" sldId="261"/>
            <ac:cxnSpMk id="7" creationId="{1EBCDCB6-13BF-427E-8417-383B9370E838}"/>
          </ac:cxnSpMkLst>
        </pc:cxnChg>
      </pc:sldChg>
      <pc:sldChg chg="addSp delSp modSp add">
        <pc:chgData name="Stephen Johnson" userId="4c0cefe5577c3d4d" providerId="LiveId" clId="{8205C7B0-841C-4958-9AB3-9854C8FBCE62}" dt="2019-02-25T17:37:05.681" v="815" actId="1035"/>
        <pc:sldMkLst>
          <pc:docMk/>
          <pc:sldMk cId="2972341705" sldId="262"/>
        </pc:sldMkLst>
        <pc:spChg chg="mod">
          <ac:chgData name="Stephen Johnson" userId="4c0cefe5577c3d4d" providerId="LiveId" clId="{8205C7B0-841C-4958-9AB3-9854C8FBCE62}" dt="2019-02-25T17:37:05.681" v="815" actId="1035"/>
          <ac:spMkLst>
            <pc:docMk/>
            <pc:sldMk cId="2972341705" sldId="262"/>
            <ac:spMk id="2" creationId="{AE42A9E8-3041-4DC0-A8D6-6578D44E2B6B}"/>
          </ac:spMkLst>
        </pc:spChg>
        <pc:spChg chg="add mod">
          <ac:chgData name="Stephen Johnson" userId="4c0cefe5577c3d4d" providerId="LiveId" clId="{8205C7B0-841C-4958-9AB3-9854C8FBCE62}" dt="2019-02-24T21:42:04.636" v="617" actId="5793"/>
          <ac:spMkLst>
            <pc:docMk/>
            <pc:sldMk cId="2972341705" sldId="262"/>
            <ac:spMk id="6" creationId="{5A5DF3A9-A0D7-40CE-8ECF-E430F072350E}"/>
          </ac:spMkLst>
        </pc:spChg>
        <pc:picChg chg="del">
          <ac:chgData name="Stephen Johnson" userId="4c0cefe5577c3d4d" providerId="LiveId" clId="{8205C7B0-841C-4958-9AB3-9854C8FBCE62}" dt="2019-02-24T21:36:17.081" v="485" actId="478"/>
          <ac:picMkLst>
            <pc:docMk/>
            <pc:sldMk cId="2972341705" sldId="262"/>
            <ac:picMk id="3" creationId="{3CA1ECFC-0EED-4AB4-8C44-89B865E32A51}"/>
          </ac:picMkLst>
        </pc:picChg>
        <pc:picChg chg="del mod">
          <ac:chgData name="Stephen Johnson" userId="4c0cefe5577c3d4d" providerId="LiveId" clId="{8205C7B0-841C-4958-9AB3-9854C8FBCE62}" dt="2019-02-24T21:40:28.294" v="559" actId="478"/>
          <ac:picMkLst>
            <pc:docMk/>
            <pc:sldMk cId="2972341705" sldId="262"/>
            <ac:picMk id="4" creationId="{3AD62137-A18A-4026-80F5-E3D0C45A7370}"/>
          </ac:picMkLst>
        </pc:picChg>
        <pc:picChg chg="mod">
          <ac:chgData name="Stephen Johnson" userId="4c0cefe5577c3d4d" providerId="LiveId" clId="{8205C7B0-841C-4958-9AB3-9854C8FBCE62}" dt="2019-02-24T21:41:05.622" v="564" actId="1076"/>
          <ac:picMkLst>
            <pc:docMk/>
            <pc:sldMk cId="2972341705" sldId="262"/>
            <ac:picMk id="5" creationId="{450100DF-812C-4C36-BBE2-38BE1E9D8731}"/>
          </ac:picMkLst>
        </pc:picChg>
      </pc:sldChg>
      <pc:sldChg chg="addSp delSp modSp add">
        <pc:chgData name="Stephen Johnson" userId="4c0cefe5577c3d4d" providerId="LiveId" clId="{8205C7B0-841C-4958-9AB3-9854C8FBCE62}" dt="2019-02-26T05:32:00.480" v="960" actId="1076"/>
        <pc:sldMkLst>
          <pc:docMk/>
          <pc:sldMk cId="23941121" sldId="263"/>
        </pc:sldMkLst>
        <pc:spChg chg="add mod">
          <ac:chgData name="Stephen Johnson" userId="4c0cefe5577c3d4d" providerId="LiveId" clId="{8205C7B0-841C-4958-9AB3-9854C8FBCE62}" dt="2019-02-26T04:07:56.046" v="833" actId="1076"/>
          <ac:spMkLst>
            <pc:docMk/>
            <pc:sldMk cId="23941121" sldId="263"/>
            <ac:spMk id="2" creationId="{B23B279D-3E44-454A-BD6D-CAB54569601A}"/>
          </ac:spMkLst>
        </pc:spChg>
        <pc:spChg chg="del">
          <ac:chgData name="Stephen Johnson" userId="4c0cefe5577c3d4d" providerId="LiveId" clId="{8205C7B0-841C-4958-9AB3-9854C8FBCE62}" dt="2019-02-25T16:29:53.670" v="619" actId="478"/>
          <ac:spMkLst>
            <pc:docMk/>
            <pc:sldMk cId="23941121" sldId="263"/>
            <ac:spMk id="2" creationId="{E529E224-2907-4F79-BAFA-6D48BE757B99}"/>
          </ac:spMkLst>
        </pc:spChg>
        <pc:spChg chg="del">
          <ac:chgData name="Stephen Johnson" userId="4c0cefe5577c3d4d" providerId="LiveId" clId="{8205C7B0-841C-4958-9AB3-9854C8FBCE62}" dt="2019-02-25T17:26:44.438" v="627" actId="478"/>
          <ac:spMkLst>
            <pc:docMk/>
            <pc:sldMk cId="23941121" sldId="263"/>
            <ac:spMk id="3" creationId="{0283F0F0-477C-4BF1-AC63-985930CE2C2A}"/>
          </ac:spMkLst>
        </pc:spChg>
        <pc:spChg chg="add mod">
          <ac:chgData name="Stephen Johnson" userId="4c0cefe5577c3d4d" providerId="LiveId" clId="{8205C7B0-841C-4958-9AB3-9854C8FBCE62}" dt="2019-02-25T17:36:28.421" v="745" actId="1035"/>
          <ac:spMkLst>
            <pc:docMk/>
            <pc:sldMk cId="23941121" sldId="263"/>
            <ac:spMk id="4" creationId="{E66E814C-8D12-4F6D-AE57-22D560670C34}"/>
          </ac:spMkLst>
        </pc:spChg>
        <pc:spChg chg="add del mod">
          <ac:chgData name="Stephen Johnson" userId="4c0cefe5577c3d4d" providerId="LiveId" clId="{8205C7B0-841C-4958-9AB3-9854C8FBCE62}" dt="2019-02-26T04:07:30.829" v="819" actId="478"/>
          <ac:spMkLst>
            <pc:docMk/>
            <pc:sldMk cId="23941121" sldId="263"/>
            <ac:spMk id="7" creationId="{E090469B-041E-49F9-873A-5C8DD197BB2D}"/>
          </ac:spMkLst>
        </pc:spChg>
        <pc:spChg chg="add mod">
          <ac:chgData name="Stephen Johnson" userId="4c0cefe5577c3d4d" providerId="LiveId" clId="{8205C7B0-841C-4958-9AB3-9854C8FBCE62}" dt="2019-02-26T04:08:16.831" v="841" actId="20577"/>
          <ac:spMkLst>
            <pc:docMk/>
            <pc:sldMk cId="23941121" sldId="263"/>
            <ac:spMk id="8" creationId="{C6A81745-1FB7-4294-BFAF-E6D1ED328A4B}"/>
          </ac:spMkLst>
        </pc:spChg>
        <pc:spChg chg="add mod">
          <ac:chgData name="Stephen Johnson" userId="4c0cefe5577c3d4d" providerId="LiveId" clId="{8205C7B0-841C-4958-9AB3-9854C8FBCE62}" dt="2019-02-26T04:08:40.615" v="849" actId="20577"/>
          <ac:spMkLst>
            <pc:docMk/>
            <pc:sldMk cId="23941121" sldId="263"/>
            <ac:spMk id="9" creationId="{E6F2BFBD-67F0-4818-8C8E-757CC7444211}"/>
          </ac:spMkLst>
        </pc:spChg>
        <pc:spChg chg="add del mod">
          <ac:chgData name="Stephen Johnson" userId="4c0cefe5577c3d4d" providerId="LiveId" clId="{8205C7B0-841C-4958-9AB3-9854C8FBCE62}" dt="2019-02-26T04:10:03.854" v="880" actId="478"/>
          <ac:spMkLst>
            <pc:docMk/>
            <pc:sldMk cId="23941121" sldId="263"/>
            <ac:spMk id="10" creationId="{5CBE9909-086A-48EF-874B-C4F0D08865E0}"/>
          </ac:spMkLst>
        </pc:spChg>
        <pc:spChg chg="add mod">
          <ac:chgData name="Stephen Johnson" userId="4c0cefe5577c3d4d" providerId="LiveId" clId="{8205C7B0-841C-4958-9AB3-9854C8FBCE62}" dt="2019-02-26T04:10:01.118" v="879" actId="20577"/>
          <ac:spMkLst>
            <pc:docMk/>
            <pc:sldMk cId="23941121" sldId="263"/>
            <ac:spMk id="12" creationId="{02B392A1-764C-4E5E-B2F3-97DC3D0C698F}"/>
          </ac:spMkLst>
        </pc:spChg>
        <pc:spChg chg="add mod">
          <ac:chgData name="Stephen Johnson" userId="4c0cefe5577c3d4d" providerId="LiveId" clId="{8205C7B0-841C-4958-9AB3-9854C8FBCE62}" dt="2019-02-26T04:10:33.447" v="905" actId="1036"/>
          <ac:spMkLst>
            <pc:docMk/>
            <pc:sldMk cId="23941121" sldId="263"/>
            <ac:spMk id="13" creationId="{100A744F-3EB5-4171-9B11-3885D37F61C9}"/>
          </ac:spMkLst>
        </pc:spChg>
        <pc:graphicFrameChg chg="add mod">
          <ac:chgData name="Stephen Johnson" userId="4c0cefe5577c3d4d" providerId="LiveId" clId="{8205C7B0-841C-4958-9AB3-9854C8FBCE62}" dt="2019-02-26T05:32:00.480" v="960" actId="1076"/>
          <ac:graphicFrameMkLst>
            <pc:docMk/>
            <pc:sldMk cId="23941121" sldId="263"/>
            <ac:graphicFrameMk id="11" creationId="{BEE4AB72-29D2-42CF-BCFF-1B8CAE0BD0E5}"/>
          </ac:graphicFrameMkLst>
        </pc:graphicFrameChg>
        <pc:picChg chg="add mod">
          <ac:chgData name="Stephen Johnson" userId="4c0cefe5577c3d4d" providerId="LiveId" clId="{8205C7B0-841C-4958-9AB3-9854C8FBCE62}" dt="2019-02-25T17:27:25.991" v="633" actId="1076"/>
          <ac:picMkLst>
            <pc:docMk/>
            <pc:sldMk cId="23941121" sldId="263"/>
            <ac:picMk id="5" creationId="{9D26D11C-318E-4D68-8FD0-05E5453D5AF3}"/>
          </ac:picMkLst>
        </pc:picChg>
        <pc:cxnChg chg="add">
          <ac:chgData name="Stephen Johnson" userId="4c0cefe5577c3d4d" providerId="LiveId" clId="{8205C7B0-841C-4958-9AB3-9854C8FBCE62}" dt="2019-02-25T17:27:38.955" v="634"/>
          <ac:cxnSpMkLst>
            <pc:docMk/>
            <pc:sldMk cId="23941121" sldId="263"/>
            <ac:cxnSpMk id="6" creationId="{6AC4EF4F-5744-4C8F-AA42-E154A0B4FC9B}"/>
          </ac:cxnSpMkLst>
        </pc:cxnChg>
      </pc:sldChg>
      <pc:sldChg chg="addSp delSp modSp add del">
        <pc:chgData name="Stephen Johnson" userId="4c0cefe5577c3d4d" providerId="LiveId" clId="{8205C7B0-841C-4958-9AB3-9854C8FBCE62}" dt="2019-02-26T19:24:09.073" v="1043" actId="2696"/>
        <pc:sldMkLst>
          <pc:docMk/>
          <pc:sldMk cId="1987903163" sldId="264"/>
        </pc:sldMkLst>
        <pc:spChg chg="del">
          <ac:chgData name="Stephen Johnson" userId="4c0cefe5577c3d4d" providerId="LiveId" clId="{8205C7B0-841C-4958-9AB3-9854C8FBCE62}" dt="2019-02-25T16:30:19.502" v="622" actId="478"/>
          <ac:spMkLst>
            <pc:docMk/>
            <pc:sldMk cId="1987903163" sldId="264"/>
            <ac:spMk id="2" creationId="{A6919198-C370-480E-93ED-7B2F97069651}"/>
          </ac:spMkLst>
        </pc:spChg>
        <pc:spChg chg="del">
          <ac:chgData name="Stephen Johnson" userId="4c0cefe5577c3d4d" providerId="LiveId" clId="{8205C7B0-841C-4958-9AB3-9854C8FBCE62}" dt="2019-02-26T19:14:48.814" v="1011" actId="478"/>
          <ac:spMkLst>
            <pc:docMk/>
            <pc:sldMk cId="1987903163" sldId="264"/>
            <ac:spMk id="3" creationId="{779D8580-479D-43D6-BD99-2CA27D4C66A0}"/>
          </ac:spMkLst>
        </pc:spChg>
        <pc:spChg chg="add mod">
          <ac:chgData name="Stephen Johnson" userId="4c0cefe5577c3d4d" providerId="LiveId" clId="{8205C7B0-841C-4958-9AB3-9854C8FBCE62}" dt="2019-02-25T17:36:49.868" v="785" actId="1035"/>
          <ac:spMkLst>
            <pc:docMk/>
            <pc:sldMk cId="1987903163" sldId="264"/>
            <ac:spMk id="4" creationId="{3AA7CAF7-CF4C-4946-8C6A-458BEF787503}"/>
          </ac:spMkLst>
        </pc:spChg>
        <pc:graphicFrameChg chg="add del mod modGraphic">
          <ac:chgData name="Stephen Johnson" userId="4c0cefe5577c3d4d" providerId="LiveId" clId="{8205C7B0-841C-4958-9AB3-9854C8FBCE62}" dt="2019-02-26T19:16:39.387" v="1040"/>
          <ac:graphicFrameMkLst>
            <pc:docMk/>
            <pc:sldMk cId="1987903163" sldId="264"/>
            <ac:graphicFrameMk id="5" creationId="{88D97261-22B6-46D9-9B8C-3817DE8BDF71}"/>
          </ac:graphicFrameMkLst>
        </pc:graphicFrameChg>
        <pc:graphicFrameChg chg="add mod">
          <ac:chgData name="Stephen Johnson" userId="4c0cefe5577c3d4d" providerId="LiveId" clId="{8205C7B0-841C-4958-9AB3-9854C8FBCE62}" dt="2019-02-26T19:16:04.687" v="1036" actId="1076"/>
          <ac:graphicFrameMkLst>
            <pc:docMk/>
            <pc:sldMk cId="1987903163" sldId="264"/>
            <ac:graphicFrameMk id="6" creationId="{7A2EF7D3-84C4-4D6C-BC82-72FC0905727A}"/>
          </ac:graphicFrameMkLst>
        </pc:graphicFrameChg>
      </pc:sldChg>
      <pc:sldChg chg="addSp delSp modSp add del">
        <pc:chgData name="Stephen Johnson" userId="4c0cefe5577c3d4d" providerId="LiveId" clId="{8205C7B0-841C-4958-9AB3-9854C8FBCE62}" dt="2019-02-26T19:32:00.692" v="1066" actId="2696"/>
        <pc:sldMkLst>
          <pc:docMk/>
          <pc:sldMk cId="3633915468" sldId="265"/>
        </pc:sldMkLst>
        <pc:spChg chg="del">
          <ac:chgData name="Stephen Johnson" userId="4c0cefe5577c3d4d" providerId="LiveId" clId="{8205C7B0-841C-4958-9AB3-9854C8FBCE62}" dt="2019-02-25T16:30:30.557" v="625" actId="478"/>
          <ac:spMkLst>
            <pc:docMk/>
            <pc:sldMk cId="3633915468" sldId="265"/>
            <ac:spMk id="2" creationId="{22F1F2D5-5558-4D5D-9100-AD12783296E4}"/>
          </ac:spMkLst>
        </pc:spChg>
        <pc:spChg chg="add mod">
          <ac:chgData name="Stephen Johnson" userId="4c0cefe5577c3d4d" providerId="LiveId" clId="{8205C7B0-841C-4958-9AB3-9854C8FBCE62}" dt="2019-02-25T17:37:00.197" v="805" actId="1035"/>
          <ac:spMkLst>
            <pc:docMk/>
            <pc:sldMk cId="3633915468" sldId="265"/>
            <ac:spMk id="4" creationId="{C6A39B45-4CD0-4C09-B143-F852C22AB873}"/>
          </ac:spMkLst>
        </pc:spChg>
      </pc:sldChg>
      <pc:sldChg chg="addSp delSp modSp add">
        <pc:chgData name="Stephen Johnson" userId="4c0cefe5577c3d4d" providerId="LiveId" clId="{8205C7B0-841C-4958-9AB3-9854C8FBCE62}" dt="2019-02-26T05:32:22.336" v="961" actId="1076"/>
        <pc:sldMkLst>
          <pc:docMk/>
          <pc:sldMk cId="947280916" sldId="266"/>
        </pc:sldMkLst>
        <pc:spChg chg="add del mod">
          <ac:chgData name="Stephen Johnson" userId="4c0cefe5577c3d4d" providerId="LiveId" clId="{8205C7B0-841C-4958-9AB3-9854C8FBCE62}" dt="2019-02-25T17:33:01.966" v="648" actId="478"/>
          <ac:spMkLst>
            <pc:docMk/>
            <pc:sldMk cId="947280916" sldId="266"/>
            <ac:spMk id="3" creationId="{CE805132-12D9-4CB2-B990-0A9EE5CA682B}"/>
          </ac:spMkLst>
        </pc:spChg>
        <pc:spChg chg="mod">
          <ac:chgData name="Stephen Johnson" userId="4c0cefe5577c3d4d" providerId="LiveId" clId="{8205C7B0-841C-4958-9AB3-9854C8FBCE62}" dt="2019-02-25T17:36:34.189" v="755" actId="1035"/>
          <ac:spMkLst>
            <pc:docMk/>
            <pc:sldMk cId="947280916" sldId="266"/>
            <ac:spMk id="4" creationId="{E66E814C-8D12-4F6D-AE57-22D560670C34}"/>
          </ac:spMkLst>
        </pc:spChg>
        <pc:spChg chg="add del mod">
          <ac:chgData name="Stephen Johnson" userId="4c0cefe5577c3d4d" providerId="LiveId" clId="{8205C7B0-841C-4958-9AB3-9854C8FBCE62}" dt="2019-02-26T05:28:55.266" v="911" actId="478"/>
          <ac:spMkLst>
            <pc:docMk/>
            <pc:sldMk cId="947280916" sldId="266"/>
            <ac:spMk id="7" creationId="{E95052AC-3EC7-4493-B412-BD4F4D2409AA}"/>
          </ac:spMkLst>
        </pc:spChg>
        <pc:graphicFrameChg chg="add del mod modGraphic">
          <ac:chgData name="Stephen Johnson" userId="4c0cefe5577c3d4d" providerId="LiveId" clId="{8205C7B0-841C-4958-9AB3-9854C8FBCE62}" dt="2019-02-26T05:32:22.336" v="961" actId="1076"/>
          <ac:graphicFrameMkLst>
            <pc:docMk/>
            <pc:sldMk cId="947280916" sldId="266"/>
            <ac:graphicFrameMk id="3" creationId="{44F05923-B27D-43FB-BDE9-BB95EA963DE2}"/>
          </ac:graphicFrameMkLst>
        </pc:graphicFrameChg>
        <pc:picChg chg="mod">
          <ac:chgData name="Stephen Johnson" userId="4c0cefe5577c3d4d" providerId="LiveId" clId="{8205C7B0-841C-4958-9AB3-9854C8FBCE62}" dt="2019-02-25T17:31:45.790" v="641" actId="1076"/>
          <ac:picMkLst>
            <pc:docMk/>
            <pc:sldMk cId="947280916" sldId="266"/>
            <ac:picMk id="2" creationId="{C35DC70A-FBE9-4ECD-9979-884B6F6D444D}"/>
          </ac:picMkLst>
        </pc:picChg>
        <pc:picChg chg="del">
          <ac:chgData name="Stephen Johnson" userId="4c0cefe5577c3d4d" providerId="LiveId" clId="{8205C7B0-841C-4958-9AB3-9854C8FBCE62}" dt="2019-02-25T17:31:14.049" v="636" actId="478"/>
          <ac:picMkLst>
            <pc:docMk/>
            <pc:sldMk cId="947280916" sldId="266"/>
            <ac:picMk id="5" creationId="{9D26D11C-318E-4D68-8FD0-05E5453D5AF3}"/>
          </ac:picMkLst>
        </pc:picChg>
      </pc:sldChg>
      <pc:sldChg chg="add del">
        <pc:chgData name="Stephen Johnson" userId="4c0cefe5577c3d4d" providerId="LiveId" clId="{8205C7B0-841C-4958-9AB3-9854C8FBCE62}" dt="2019-02-26T19:32:03.675" v="1067" actId="2696"/>
        <pc:sldMkLst>
          <pc:docMk/>
          <pc:sldMk cId="369912372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247A-4305-4B41-9C2D-EF8A65CCC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8A0C-53F4-43A6-A979-9EE84A666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DB2F-DCD2-4E4E-AF77-2BD3211F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743C-03F1-4A88-AC22-367CF1E6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16C1-ED3A-4052-9656-8D36376D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8FFE-7BAD-4825-8956-AB9846F4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1292-78FE-4482-B75E-3DD0E9F8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4C0C-E33B-4B30-8936-2C17D44A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8D35-23A3-43B1-8635-C8E33F18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4123-D806-43D6-B751-F11C645B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F385B-D50C-414C-9A95-39AED6D5A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FC866-7097-4B8B-93D1-CB7C838E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2162-595D-4ECA-9945-7CEE8D38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0741-EDDA-4C80-BC91-EE7BA64C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94E9-FD71-4A8C-8D3E-5288E3F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49A9-A30B-488E-B789-279B6831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8BD7-1272-4A42-AA91-158A19CB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C1CA-6A5C-476B-A08D-FC70B632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BF9E-9903-4899-8871-3910A197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CD09-6C9A-4128-84BB-13AAC3C2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9526-F983-4A3C-92FA-97807B52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DE72-6C03-4EEB-90B7-DB72160C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306C-914B-4302-B0EC-5B616702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9D41-21F3-4D1B-A90B-B3C39814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97C6-9AC6-4E69-A03A-D7C8F601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92E0-8645-4054-93D1-F9CA3F0A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DBB7-25BB-4797-87E5-B47D6B514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9CB7A-5AE0-4973-BE3B-B961779A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EEEB5-A718-4592-B05C-70E0B58C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BA41A-83E3-4226-90E0-AF07F1B5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FA07-FC8F-46A2-B370-3E175717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03AC-CD6F-47FE-9CFC-9E9EC6BA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0A5D2-8229-49E6-91A8-07E036F65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2ECBB-228A-40C8-9B25-C6F7D8F8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74024-5AA4-47F6-8BE7-7C6AF5806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CF06E-7C9B-4569-9FA0-04F963BB1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AE036-1A62-4322-9375-B3A85B3C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CBCC3-1749-490C-A190-9619A904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06088-529A-4F7F-9CC0-7D39AE47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EB48-7D87-43BF-BC78-A8EFE1B2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183EE-F9DF-4066-9346-0E51B853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1C537-BBB6-4A53-8258-2CA7B060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A318A-F2B3-42FA-BCDF-441DAD10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9A61B-969D-4BE1-86D0-9C949548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FC36C-A898-4249-84D1-AD0C3DD1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1651E-1E73-4E8A-A3FF-AAC08159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E8B3-7C70-49F0-8110-60F97322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8990-1B95-49A2-BAA5-6E2F563D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1F2EC-ACAE-49B9-92E9-FAEC7E7C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7ACAB-8105-473B-87D4-5A46D4F8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1921-E07D-4468-9692-E4C4B31C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38D1-F827-479D-94E6-2AA4AB5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0584-9124-442A-A5DC-6A6A7AD5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BD7D6-742A-424C-BF3B-BE210B65F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DED3E-775C-40A4-AD57-77CDA71CD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CE38A-2A8E-4C00-A6F8-953F85C0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7B3C-592F-4796-ACEB-A9B25175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B124-4FC3-4EA7-8542-E0C5D0E5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A6E36-5D5D-4826-A824-9CDCE2F5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08385-40A7-4065-997B-E8395066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582C-81CE-4CC8-9A23-F7FE67438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3BAD-C16D-422C-A249-42E0192FD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0EA2B-CBCC-40D5-AB4C-77A5741FD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0B58-10F1-4476-8F91-D997FB7C5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2F2A2-80DB-47ED-AB86-0CCFEFBE5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Johnson</a:t>
            </a:r>
          </a:p>
          <a:p>
            <a:fld id="{B3828D0A-3BFC-4E36-ACA8-BD010D847AD4}" type="datetime1">
              <a:rPr lang="en-US" smtClean="0"/>
              <a:t>2/26/2019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Number of Breweries by 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C5FD38-BEA9-4C2D-9AF2-F21B3C486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84805"/>
              </p:ext>
            </p:extLst>
          </p:nvPr>
        </p:nvGraphicFramePr>
        <p:xfrm>
          <a:off x="8873498" y="882283"/>
          <a:ext cx="2480302" cy="561059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9433">
                  <a:extLst>
                    <a:ext uri="{9D8B030D-6E8A-4147-A177-3AD203B41FA5}">
                      <a16:colId xmlns:a16="http://schemas.microsoft.com/office/drawing/2014/main" val="2361041393"/>
                    </a:ext>
                  </a:extLst>
                </a:gridCol>
                <a:gridCol w="507124">
                  <a:extLst>
                    <a:ext uri="{9D8B030D-6E8A-4147-A177-3AD203B41FA5}">
                      <a16:colId xmlns:a16="http://schemas.microsoft.com/office/drawing/2014/main" val="2806348091"/>
                    </a:ext>
                  </a:extLst>
                </a:gridCol>
                <a:gridCol w="622524">
                  <a:extLst>
                    <a:ext uri="{9D8B030D-6E8A-4147-A177-3AD203B41FA5}">
                      <a16:colId xmlns:a16="http://schemas.microsoft.com/office/drawing/2014/main" val="2285835893"/>
                    </a:ext>
                  </a:extLst>
                </a:gridCol>
                <a:gridCol w="469433">
                  <a:extLst>
                    <a:ext uri="{9D8B030D-6E8A-4147-A177-3AD203B41FA5}">
                      <a16:colId xmlns:a16="http://schemas.microsoft.com/office/drawing/2014/main" val="4280015573"/>
                    </a:ext>
                  </a:extLst>
                </a:gridCol>
                <a:gridCol w="411788">
                  <a:extLst>
                    <a:ext uri="{9D8B030D-6E8A-4147-A177-3AD203B41FA5}">
                      <a16:colId xmlns:a16="http://schemas.microsoft.com/office/drawing/2014/main" val="1678404980"/>
                    </a:ext>
                  </a:extLst>
                </a:gridCol>
              </a:tblGrid>
              <a:tr h="196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State</a:t>
                      </a:r>
                    </a:p>
                  </a:txBody>
                  <a:tcPr marL="16456" marR="16456" marT="16456" marB="164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count</a:t>
                      </a:r>
                    </a:p>
                  </a:txBody>
                  <a:tcPr marL="16456" marR="16456" marT="16456" marB="16456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State</a:t>
                      </a:r>
                    </a:p>
                  </a:txBody>
                  <a:tcPr marL="16456" marR="16456" marT="16456" marB="1645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count</a:t>
                      </a:r>
                    </a:p>
                  </a:txBody>
                  <a:tcPr marL="16456" marR="16456" marT="16456" marB="16456" anchor="b"/>
                </a:tc>
                <a:extLst>
                  <a:ext uri="{0D108BD9-81ED-4DB2-BD59-A6C34878D82A}">
                    <a16:rowId xmlns:a16="http://schemas.microsoft.com/office/drawing/2014/main" val="2101793913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47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MD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957640273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OK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244043051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32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4012810734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29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61450870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TX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28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LA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525932482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25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NE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226183043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23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RI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123945028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23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HI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14869689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22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KY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866091192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WI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20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NM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41782266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NC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SC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59884444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IL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18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UT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96501593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NY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WY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4049247454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VA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790479189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FL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15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KS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311935271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OH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15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NH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402783561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MN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12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NJ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426545750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AZ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11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TN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004934689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VT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AR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01701784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7409763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MS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44299962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MT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NV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061822155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CT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DC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77521617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AK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ND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349677132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SD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75799873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5A331C-3564-460A-92FD-3CC3B8115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77513"/>
              </p:ext>
            </p:extLst>
          </p:nvPr>
        </p:nvGraphicFramePr>
        <p:xfrm>
          <a:off x="1276739" y="2183458"/>
          <a:ext cx="1482422" cy="2217420"/>
        </p:xfrm>
        <a:graphic>
          <a:graphicData uri="http://schemas.openxmlformats.org/drawingml/2006/table">
            <a:tbl>
              <a:tblPr/>
              <a:tblGrid>
                <a:gridCol w="621284">
                  <a:extLst>
                    <a:ext uri="{9D8B030D-6E8A-4147-A177-3AD203B41FA5}">
                      <a16:colId xmlns:a16="http://schemas.microsoft.com/office/drawing/2014/main" val="1369651808"/>
                    </a:ext>
                  </a:extLst>
                </a:gridCol>
                <a:gridCol w="861138">
                  <a:extLst>
                    <a:ext uri="{9D8B030D-6E8A-4147-A177-3AD203B41FA5}">
                      <a16:colId xmlns:a16="http://schemas.microsoft.com/office/drawing/2014/main" val="30582579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77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47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28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39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62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32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6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29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4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TX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28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1938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03CDB0-1E80-4165-BA4A-1173D2898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9925"/>
              </p:ext>
            </p:extLst>
          </p:nvPr>
        </p:nvGraphicFramePr>
        <p:xfrm>
          <a:off x="3741165" y="2183458"/>
          <a:ext cx="1577283" cy="2217420"/>
        </p:xfrm>
        <a:graphic>
          <a:graphicData uri="http://schemas.openxmlformats.org/drawingml/2006/table">
            <a:tbl>
              <a:tblPr/>
              <a:tblGrid>
                <a:gridCol w="1107517">
                  <a:extLst>
                    <a:ext uri="{9D8B030D-6E8A-4147-A177-3AD203B41FA5}">
                      <a16:colId xmlns:a16="http://schemas.microsoft.com/office/drawing/2014/main" val="535099575"/>
                    </a:ext>
                  </a:extLst>
                </a:gridCol>
                <a:gridCol w="469766">
                  <a:extLst>
                    <a:ext uri="{9D8B030D-6E8A-4147-A177-3AD203B41FA5}">
                      <a16:colId xmlns:a16="http://schemas.microsoft.com/office/drawing/2014/main" val="1675442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Bottom 5: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72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MS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3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NV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189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DC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6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ND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596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SD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12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63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6E814C-8D12-4F6D-AE57-22D56067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Number of Breweries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6D11C-318E-4D68-8FD0-05E5453D5A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040880" cy="5029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C4EF4F-5744-4C8F-AA42-E154A0B4FC9B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3B279D-3E44-454A-BD6D-CAB54569601A}"/>
              </a:ext>
            </a:extLst>
          </p:cNvPr>
          <p:cNvSpPr txBox="1"/>
          <p:nvPr/>
        </p:nvSpPr>
        <p:spPr>
          <a:xfrm>
            <a:off x="3078760" y="3437389"/>
            <a:ext cx="57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</a:t>
            </a:r>
          </a:p>
          <a:p>
            <a:pPr algn="ctr"/>
            <a:r>
              <a:rPr lang="en-US" sz="1400" dirty="0"/>
              <a:t>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81745-1FB7-4294-BFAF-E6D1ED328A4B}"/>
              </a:ext>
            </a:extLst>
          </p:cNvPr>
          <p:cNvSpPr txBox="1"/>
          <p:nvPr/>
        </p:nvSpPr>
        <p:spPr>
          <a:xfrm>
            <a:off x="1318470" y="3490996"/>
            <a:ext cx="57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</a:t>
            </a:r>
          </a:p>
          <a:p>
            <a:pPr algn="ctr"/>
            <a:r>
              <a:rPr lang="en-US" sz="1400" dirty="0"/>
              <a:t>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2BFBD-67F0-4818-8C8E-757CC7444211}"/>
              </a:ext>
            </a:extLst>
          </p:cNvPr>
          <p:cNvSpPr txBox="1"/>
          <p:nvPr/>
        </p:nvSpPr>
        <p:spPr>
          <a:xfrm>
            <a:off x="1504426" y="2426992"/>
            <a:ext cx="57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29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E4AB72-29D2-42CF-BCFF-1B8CAE0BD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33050"/>
              </p:ext>
            </p:extLst>
          </p:nvPr>
        </p:nvGraphicFramePr>
        <p:xfrm>
          <a:off x="9392115" y="2581900"/>
          <a:ext cx="1482422" cy="2217420"/>
        </p:xfrm>
        <a:graphic>
          <a:graphicData uri="http://schemas.openxmlformats.org/drawingml/2006/table">
            <a:tbl>
              <a:tblPr/>
              <a:tblGrid>
                <a:gridCol w="621284">
                  <a:extLst>
                    <a:ext uri="{9D8B030D-6E8A-4147-A177-3AD203B41FA5}">
                      <a16:colId xmlns:a16="http://schemas.microsoft.com/office/drawing/2014/main" val="1369651808"/>
                    </a:ext>
                  </a:extLst>
                </a:gridCol>
                <a:gridCol w="861138">
                  <a:extLst>
                    <a:ext uri="{9D8B030D-6E8A-4147-A177-3AD203B41FA5}">
                      <a16:colId xmlns:a16="http://schemas.microsoft.com/office/drawing/2014/main" val="30582579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77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47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28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39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62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32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46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29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4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TX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28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1938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B392A1-764C-4E5E-B2F3-97DC3D0C698F}"/>
              </a:ext>
            </a:extLst>
          </p:cNvPr>
          <p:cNvSpPr txBox="1"/>
          <p:nvPr/>
        </p:nvSpPr>
        <p:spPr>
          <a:xfrm>
            <a:off x="3891093" y="4623203"/>
            <a:ext cx="57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TX</a:t>
            </a:r>
          </a:p>
          <a:p>
            <a:pPr algn="ctr"/>
            <a:r>
              <a:rPr lang="en-US" sz="1400" dirty="0"/>
              <a:t>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A744F-3EB5-4171-9B11-3885D37F61C9}"/>
              </a:ext>
            </a:extLst>
          </p:cNvPr>
          <p:cNvSpPr txBox="1"/>
          <p:nvPr/>
        </p:nvSpPr>
        <p:spPr>
          <a:xfrm>
            <a:off x="5408103" y="2581900"/>
            <a:ext cx="57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</a:t>
            </a:r>
          </a:p>
          <a:p>
            <a:pPr algn="ctr"/>
            <a:r>
              <a:rPr lang="en-US" sz="14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94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6E814C-8D12-4F6D-AE57-22D56067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Number of Breweries per Capita by State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C4EF4F-5744-4C8F-AA42-E154A0B4FC9B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5DC70A-FBE9-4ECD-9979-884B6F6D444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040880" cy="5029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F05923-B27D-43FB-BDE9-BB95EA963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76277"/>
              </p:ext>
            </p:extLst>
          </p:nvPr>
        </p:nvGraphicFramePr>
        <p:xfrm>
          <a:off x="9461238" y="2728591"/>
          <a:ext cx="1469617" cy="2217420"/>
        </p:xfrm>
        <a:graphic>
          <a:graphicData uri="http://schemas.openxmlformats.org/drawingml/2006/table">
            <a:tbl>
              <a:tblPr/>
              <a:tblGrid>
                <a:gridCol w="1117280">
                  <a:extLst>
                    <a:ext uri="{9D8B030D-6E8A-4147-A177-3AD203B41FA5}">
                      <a16:colId xmlns:a16="http://schemas.microsoft.com/office/drawing/2014/main" val="1285746367"/>
                    </a:ext>
                  </a:extLst>
                </a:gridCol>
                <a:gridCol w="352337">
                  <a:extLst>
                    <a:ext uri="{9D8B030D-6E8A-4147-A177-3AD203B41FA5}">
                      <a16:colId xmlns:a16="http://schemas.microsoft.com/office/drawing/2014/main" val="2998097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628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31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AK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  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89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  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9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  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6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WY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  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95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8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Brewery/Beer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083D7-0C25-4A8F-9A68-40F71D15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178"/>
              </p:ext>
            </p:extLst>
          </p:nvPr>
        </p:nvGraphicFramePr>
        <p:xfrm>
          <a:off x="1414169" y="2065759"/>
          <a:ext cx="9363662" cy="3713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9965">
                  <a:extLst>
                    <a:ext uri="{9D8B030D-6E8A-4147-A177-3AD203B41FA5}">
                      <a16:colId xmlns:a16="http://schemas.microsoft.com/office/drawing/2014/main" val="2297254851"/>
                    </a:ext>
                  </a:extLst>
                </a:gridCol>
                <a:gridCol w="1511783">
                  <a:extLst>
                    <a:ext uri="{9D8B030D-6E8A-4147-A177-3AD203B41FA5}">
                      <a16:colId xmlns:a16="http://schemas.microsoft.com/office/drawing/2014/main" val="1956923546"/>
                    </a:ext>
                  </a:extLst>
                </a:gridCol>
                <a:gridCol w="1008990">
                  <a:extLst>
                    <a:ext uri="{9D8B030D-6E8A-4147-A177-3AD203B41FA5}">
                      <a16:colId xmlns:a16="http://schemas.microsoft.com/office/drawing/2014/main" val="3685818846"/>
                    </a:ext>
                  </a:extLst>
                </a:gridCol>
                <a:gridCol w="484162">
                  <a:extLst>
                    <a:ext uri="{9D8B030D-6E8A-4147-A177-3AD203B41FA5}">
                      <a16:colId xmlns:a16="http://schemas.microsoft.com/office/drawing/2014/main" val="4092562470"/>
                    </a:ext>
                  </a:extLst>
                </a:gridCol>
                <a:gridCol w="1137895">
                  <a:extLst>
                    <a:ext uri="{9D8B030D-6E8A-4147-A177-3AD203B41FA5}">
                      <a16:colId xmlns:a16="http://schemas.microsoft.com/office/drawing/2014/main" val="3638434125"/>
                    </a:ext>
                  </a:extLst>
                </a:gridCol>
                <a:gridCol w="693077">
                  <a:extLst>
                    <a:ext uri="{9D8B030D-6E8A-4147-A177-3AD203B41FA5}">
                      <a16:colId xmlns:a16="http://schemas.microsoft.com/office/drawing/2014/main" val="2457139165"/>
                    </a:ext>
                  </a:extLst>
                </a:gridCol>
                <a:gridCol w="520039">
                  <a:extLst>
                    <a:ext uri="{9D8B030D-6E8A-4147-A177-3AD203B41FA5}">
                      <a16:colId xmlns:a16="http://schemas.microsoft.com/office/drawing/2014/main" val="1756871957"/>
                    </a:ext>
                  </a:extLst>
                </a:gridCol>
                <a:gridCol w="369227">
                  <a:extLst>
                    <a:ext uri="{9D8B030D-6E8A-4147-A177-3AD203B41FA5}">
                      <a16:colId xmlns:a16="http://schemas.microsoft.com/office/drawing/2014/main" val="2037768714"/>
                    </a:ext>
                  </a:extLst>
                </a:gridCol>
                <a:gridCol w="2046722">
                  <a:extLst>
                    <a:ext uri="{9D8B030D-6E8A-4147-A177-3AD203B41FA5}">
                      <a16:colId xmlns:a16="http://schemas.microsoft.com/office/drawing/2014/main" val="192189204"/>
                    </a:ext>
                  </a:extLst>
                </a:gridCol>
                <a:gridCol w="651802">
                  <a:extLst>
                    <a:ext uri="{9D8B030D-6E8A-4147-A177-3AD203B41FA5}">
                      <a16:colId xmlns:a16="http://schemas.microsoft.com/office/drawing/2014/main" val="758995735"/>
                    </a:ext>
                  </a:extLst>
                </a:gridCol>
              </a:tblGrid>
              <a:tr h="499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Brewery_id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Brewery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City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State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Beer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Beer_ID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ABV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IBU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Style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Ounces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64328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Get Together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2692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0.045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50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American IPA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244398"/>
                  </a:ext>
                </a:extLst>
              </a:tr>
              <a:tr h="712898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Maggie’s Leap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2691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0.049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Milk / Sweet Stout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56964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Wall’s End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2690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0.048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English Brown Ale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383942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Pumpion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2689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0.060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38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Pumpkin Ale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08124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Stronghold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2688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0.060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25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American Porter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99763"/>
                  </a:ext>
                </a:extLst>
              </a:tr>
              <a:tr h="46118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Parapet ESB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2687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0.056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47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Extra Special / Strong Bitter (ESB)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1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Alcohol by Volume (ABV) in the U.S.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CDCB6-13BF-427E-8417-383B9370E838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9ACA21-D2C3-4375-9F70-D50164198D5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315200" cy="50292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10F647-7E0E-4026-8ABD-EABE980CB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38562"/>
              </p:ext>
            </p:extLst>
          </p:nvPr>
        </p:nvGraphicFramePr>
        <p:xfrm>
          <a:off x="9367935" y="2657491"/>
          <a:ext cx="1548882" cy="2217420"/>
        </p:xfrm>
        <a:graphic>
          <a:graphicData uri="http://schemas.openxmlformats.org/drawingml/2006/table">
            <a:tbl>
              <a:tblPr/>
              <a:tblGrid>
                <a:gridCol w="553301">
                  <a:extLst>
                    <a:ext uri="{9D8B030D-6E8A-4147-A177-3AD203B41FA5}">
                      <a16:colId xmlns:a16="http://schemas.microsoft.com/office/drawing/2014/main" val="227799999"/>
                    </a:ext>
                  </a:extLst>
                </a:gridCol>
                <a:gridCol w="995581">
                  <a:extLst>
                    <a:ext uri="{9D8B030D-6E8A-4147-A177-3AD203B41FA5}">
                      <a16:colId xmlns:a16="http://schemas.microsoft.com/office/drawing/2014/main" val="36637301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258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DC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0.0625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9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KY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0.0625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7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0.0620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849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NM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0.0620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4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WV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0.0620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02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8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4FC25C-2A82-42B3-8A69-F8D6DB3793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315200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International Bitterness Units (IBU) in the U.S.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CDCB6-13BF-427E-8417-383B9370E838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E457A3-A4F4-4875-B292-88806527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0551"/>
              </p:ext>
            </p:extLst>
          </p:nvPr>
        </p:nvGraphicFramePr>
        <p:xfrm>
          <a:off x="9417698" y="2728591"/>
          <a:ext cx="1357313" cy="2217420"/>
        </p:xfrm>
        <a:graphic>
          <a:graphicData uri="http://schemas.openxmlformats.org/drawingml/2006/table">
            <a:tbl>
              <a:tblPr/>
              <a:tblGrid>
                <a:gridCol w="481013">
                  <a:extLst>
                    <a:ext uri="{9D8B030D-6E8A-4147-A177-3AD203B41FA5}">
                      <a16:colId xmlns:a16="http://schemas.microsoft.com/office/drawing/2014/main" val="35066441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902332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38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61.0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976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WV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57.5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58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55.0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497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55.0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899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52.0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3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0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ABV vs. IBU appears to be correlated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CDCB6-13BF-427E-8417-383B9370E838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50100DF-812C-4C36-BBE2-38BE1E9D87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04088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DF3A9-A0D7-40CE-8ECF-E430F072350E}"/>
              </a:ext>
            </a:extLst>
          </p:cNvPr>
          <p:cNvSpPr txBox="1"/>
          <p:nvPr/>
        </p:nvSpPr>
        <p:spPr>
          <a:xfrm>
            <a:off x="8817429" y="2136710"/>
            <a:ext cx="266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alcohol = higher bitterness…</a:t>
            </a:r>
          </a:p>
        </p:txBody>
      </p:sp>
    </p:spTree>
    <p:extLst>
      <p:ext uri="{BB962C8B-B14F-4D97-AF65-F5344CB8AC3E}">
        <p14:creationId xmlns:p14="http://schemas.microsoft.com/office/powerpoint/2010/main" val="297234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360</Words>
  <Application>Microsoft Office PowerPoint</Application>
  <PresentationFormat>Widescreen</PresentationFormat>
  <Paragraphs>261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Case Study 1</vt:lpstr>
      <vt:lpstr>Number of Breweries by State</vt:lpstr>
      <vt:lpstr>Number of Breweries by State</vt:lpstr>
      <vt:lpstr>Number of Breweries per Capita by State</vt:lpstr>
      <vt:lpstr>Brewery/Beer Data</vt:lpstr>
      <vt:lpstr>Alcohol by Volume (ABV) in the U.S.</vt:lpstr>
      <vt:lpstr>International Bitterness Units (IBU) in the U.S.</vt:lpstr>
      <vt:lpstr>ABV vs. IBU appears to be correlated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</dc:title>
  <dc:creator>Stephen Johnson</dc:creator>
  <cp:lastModifiedBy>Stephen Johnson</cp:lastModifiedBy>
  <cp:revision>1</cp:revision>
  <dcterms:created xsi:type="dcterms:W3CDTF">2019-02-24T20:44:52Z</dcterms:created>
  <dcterms:modified xsi:type="dcterms:W3CDTF">2019-02-26T21:04:07Z</dcterms:modified>
</cp:coreProperties>
</file>