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0" r:id="rId3"/>
    <p:sldId id="260" r:id="rId4"/>
    <p:sldId id="263" r:id="rId5"/>
    <p:sldId id="266" r:id="rId6"/>
    <p:sldId id="261" r:id="rId7"/>
    <p:sldId id="268" r:id="rId8"/>
    <p:sldId id="257" r:id="rId9"/>
    <p:sldId id="258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5C7B0-841C-4958-9AB3-9854C8FBCE62}" v="173" dt="2019-02-27T02:05:25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Johnson" userId="4c0cefe5577c3d4d" providerId="LiveId" clId="{8205C7B0-841C-4958-9AB3-9854C8FBCE62}"/>
    <pc:docChg chg="undo redo custSel mod addSld delSld modSld sldOrd modMainMaster">
      <pc:chgData name="Stephen Johnson" userId="4c0cefe5577c3d4d" providerId="LiveId" clId="{8205C7B0-841C-4958-9AB3-9854C8FBCE62}" dt="2019-02-27T02:07:20.655" v="4077" actId="27636"/>
      <pc:docMkLst>
        <pc:docMk/>
      </pc:docMkLst>
      <pc:sldChg chg="modSp">
        <pc:chgData name="Stephen Johnson" userId="4c0cefe5577c3d4d" providerId="LiveId" clId="{8205C7B0-841C-4958-9AB3-9854C8FBCE62}" dt="2019-02-27T01:49:21.526" v="2705" actId="20577"/>
        <pc:sldMkLst>
          <pc:docMk/>
          <pc:sldMk cId="881776051" sldId="256"/>
        </pc:sldMkLst>
        <pc:spChg chg="mod">
          <ac:chgData name="Stephen Johnson" userId="4c0cefe5577c3d4d" providerId="LiveId" clId="{8205C7B0-841C-4958-9AB3-9854C8FBCE62}" dt="2019-02-27T01:49:21.526" v="2705" actId="20577"/>
          <ac:spMkLst>
            <pc:docMk/>
            <pc:sldMk cId="881776051" sldId="256"/>
            <ac:spMk id="2" creationId="{BAC30B58-10F1-4476-8F91-D997FB7C5302}"/>
          </ac:spMkLst>
        </pc:spChg>
        <pc:spChg chg="mod">
          <ac:chgData name="Stephen Johnson" userId="4c0cefe5577c3d4d" providerId="LiveId" clId="{8205C7B0-841C-4958-9AB3-9854C8FBCE62}" dt="2019-02-26T21:03:46.897" v="1095" actId="20577"/>
          <ac:spMkLst>
            <pc:docMk/>
            <pc:sldMk cId="881776051" sldId="256"/>
            <ac:spMk id="3" creationId="{E322F2A2-80DB-47ED-AB86-0CCFEFBE5940}"/>
          </ac:spMkLst>
        </pc:spChg>
      </pc:sldChg>
      <pc:sldChg chg="addSp delSp modSp add ord">
        <pc:chgData name="Stephen Johnson" userId="4c0cefe5577c3d4d" providerId="LiveId" clId="{8205C7B0-841C-4958-9AB3-9854C8FBCE62}" dt="2019-02-27T02:00:21.163" v="3195" actId="554"/>
        <pc:sldMkLst>
          <pc:docMk/>
          <pc:sldMk cId="1879888906" sldId="257"/>
        </pc:sldMkLst>
        <pc:spChg chg="mod">
          <ac:chgData name="Stephen Johnson" userId="4c0cefe5577c3d4d" providerId="LiveId" clId="{8205C7B0-841C-4958-9AB3-9854C8FBCE62}" dt="2019-02-25T17:36:45.341" v="775" actId="1035"/>
          <ac:spMkLst>
            <pc:docMk/>
            <pc:sldMk cId="1879888906" sldId="257"/>
            <ac:spMk id="2" creationId="{AE42A9E8-3041-4DC0-A8D6-6578D44E2B6B}"/>
          </ac:spMkLst>
        </pc:spChg>
        <pc:spChg chg="del">
          <ac:chgData name="Stephen Johnson" userId="4c0cefe5577c3d4d" providerId="LiveId" clId="{8205C7B0-841C-4958-9AB3-9854C8FBCE62}" dt="2019-02-24T19:16:26.284" v="22" actId="478"/>
          <ac:spMkLst>
            <pc:docMk/>
            <pc:sldMk cId="1879888906" sldId="257"/>
            <ac:spMk id="3" creationId="{C462E767-5442-4681-8E5E-F0BB60991876}"/>
          </ac:spMkLst>
        </pc:spChg>
        <pc:spChg chg="add del mod">
          <ac:chgData name="Stephen Johnson" userId="4c0cefe5577c3d4d" providerId="LiveId" clId="{8205C7B0-841C-4958-9AB3-9854C8FBCE62}" dt="2019-02-27T01:56:11.101" v="3159" actId="478"/>
          <ac:spMkLst>
            <pc:docMk/>
            <pc:sldMk cId="1879888906" sldId="257"/>
            <ac:spMk id="4" creationId="{9F512B62-0624-49FC-9F7F-71712C0C93B1}"/>
          </ac:spMkLst>
        </pc:spChg>
        <pc:spChg chg="add del">
          <ac:chgData name="Stephen Johnson" userId="4c0cefe5577c3d4d" providerId="LiveId" clId="{8205C7B0-841C-4958-9AB3-9854C8FBCE62}" dt="2019-02-26T19:07:52.507" v="996" actId="478"/>
          <ac:spMkLst>
            <pc:docMk/>
            <pc:sldMk cId="1879888906" sldId="257"/>
            <ac:spMk id="6" creationId="{FD994133-C199-42E4-A446-39DBA0E078FD}"/>
          </ac:spMkLst>
        </pc:spChg>
        <pc:spChg chg="add del mod">
          <ac:chgData name="Stephen Johnson" userId="4c0cefe5577c3d4d" providerId="LiveId" clId="{8205C7B0-841C-4958-9AB3-9854C8FBCE62}" dt="2019-02-27T01:56:09.484" v="3158" actId="478"/>
          <ac:spMkLst>
            <pc:docMk/>
            <pc:sldMk cId="1879888906" sldId="257"/>
            <ac:spMk id="8" creationId="{35B28304-EEE9-44A2-ACB3-3C3E4A4443F6}"/>
          </ac:spMkLst>
        </pc:spChg>
        <pc:spChg chg="add del mod">
          <ac:chgData name="Stephen Johnson" userId="4c0cefe5577c3d4d" providerId="LiveId" clId="{8205C7B0-841C-4958-9AB3-9854C8FBCE62}" dt="2019-02-27T01:56:08.003" v="3157" actId="478"/>
          <ac:spMkLst>
            <pc:docMk/>
            <pc:sldMk cId="1879888906" sldId="257"/>
            <ac:spMk id="9" creationId="{2BDCB854-1FC3-40E5-BF1B-0E84A2E1F9B4}"/>
          </ac:spMkLst>
        </pc:spChg>
        <pc:spChg chg="add del mod">
          <ac:chgData name="Stephen Johnson" userId="4c0cefe5577c3d4d" providerId="LiveId" clId="{8205C7B0-841C-4958-9AB3-9854C8FBCE62}" dt="2019-02-27T01:56:02.838" v="3156" actId="478"/>
          <ac:spMkLst>
            <pc:docMk/>
            <pc:sldMk cId="1879888906" sldId="257"/>
            <ac:spMk id="11" creationId="{5E4A4918-E71B-489A-8A68-60496611E8C7}"/>
          </ac:spMkLst>
        </pc:spChg>
        <pc:graphicFrameChg chg="add del">
          <ac:chgData name="Stephen Johnson" userId="4c0cefe5577c3d4d" providerId="LiveId" clId="{8205C7B0-841C-4958-9AB3-9854C8FBCE62}" dt="2019-02-26T19:07:52.507" v="996" actId="478"/>
          <ac:graphicFrameMkLst>
            <pc:docMk/>
            <pc:sldMk cId="1879888906" sldId="257"/>
            <ac:graphicFrameMk id="4" creationId="{2DC3268D-34A9-4D9B-A711-F8B1D80FC0A9}"/>
          </ac:graphicFrameMkLst>
        </pc:graphicFrameChg>
        <pc:graphicFrameChg chg="add del mod modGraphic">
          <ac:chgData name="Stephen Johnson" userId="4c0cefe5577c3d4d" providerId="LiveId" clId="{8205C7B0-841C-4958-9AB3-9854C8FBCE62}" dt="2019-02-26T19:09:05.775" v="1002" actId="478"/>
          <ac:graphicFrameMkLst>
            <pc:docMk/>
            <pc:sldMk cId="1879888906" sldId="257"/>
            <ac:graphicFrameMk id="8" creationId="{A8625EA9-7843-4B17-8DE3-823FDD122D70}"/>
          </ac:graphicFrameMkLst>
        </pc:graphicFrameChg>
        <pc:graphicFrameChg chg="add del mod modGraphic">
          <ac:chgData name="Stephen Johnson" userId="4c0cefe5577c3d4d" providerId="LiveId" clId="{8205C7B0-841C-4958-9AB3-9854C8FBCE62}" dt="2019-02-26T19:14:45.070" v="1010"/>
          <ac:graphicFrameMkLst>
            <pc:docMk/>
            <pc:sldMk cId="1879888906" sldId="257"/>
            <ac:graphicFrameMk id="9" creationId="{30F62959-7E19-46A0-A983-E0B5FF8A8120}"/>
          </ac:graphicFrameMkLst>
        </pc:graphicFrameChg>
        <pc:graphicFrameChg chg="add del mod modGraphic">
          <ac:chgData name="Stephen Johnson" userId="4c0cefe5577c3d4d" providerId="LiveId" clId="{8205C7B0-841C-4958-9AB3-9854C8FBCE62}" dt="2019-02-24T20:45:42.983" v="143"/>
          <ac:graphicFrameMkLst>
            <pc:docMk/>
            <pc:sldMk cId="1879888906" sldId="257"/>
            <ac:graphicFrameMk id="9" creationId="{B34F5050-A285-4A10-9A2C-532F58EB694C}"/>
          </ac:graphicFrameMkLst>
        </pc:graphicFrameChg>
        <pc:graphicFrameChg chg="add mod modGraphic">
          <ac:chgData name="Stephen Johnson" userId="4c0cefe5577c3d4d" providerId="LiveId" clId="{8205C7B0-841C-4958-9AB3-9854C8FBCE62}" dt="2019-02-27T00:56:27.705" v="1293"/>
          <ac:graphicFrameMkLst>
            <pc:docMk/>
            <pc:sldMk cId="1879888906" sldId="257"/>
            <ac:graphicFrameMk id="10" creationId="{B510F647-7E0E-4026-8ABD-EABE980CB9D4}"/>
          </ac:graphicFrameMkLst>
        </pc:graphicFrameChg>
        <pc:picChg chg="mod">
          <ac:chgData name="Stephen Johnson" userId="4c0cefe5577c3d4d" providerId="LiveId" clId="{8205C7B0-841C-4958-9AB3-9854C8FBCE62}" dt="2019-02-27T01:58:28.596" v="3184" actId="1076"/>
          <ac:picMkLst>
            <pc:docMk/>
            <pc:sldMk cId="1879888906" sldId="257"/>
            <ac:picMk id="3" creationId="{269ACA21-D2C3-4375-9F70-D50164198D59}"/>
          </ac:picMkLst>
        </pc:picChg>
        <pc:picChg chg="add del mod">
          <ac:chgData name="Stephen Johnson" userId="4c0cefe5577c3d4d" providerId="LiveId" clId="{8205C7B0-841C-4958-9AB3-9854C8FBCE62}" dt="2019-02-24T19:17:47.305" v="26" actId="478"/>
          <ac:picMkLst>
            <pc:docMk/>
            <pc:sldMk cId="1879888906" sldId="257"/>
            <ac:picMk id="4" creationId="{C5EEAD8C-5491-42CF-A000-B5354845F19E}"/>
          </ac:picMkLst>
        </pc:picChg>
        <pc:picChg chg="add del mod">
          <ac:chgData name="Stephen Johnson" userId="4c0cefe5577c3d4d" providerId="LiveId" clId="{8205C7B0-841C-4958-9AB3-9854C8FBCE62}" dt="2019-02-26T15:37:50.760" v="988" actId="478"/>
          <ac:picMkLst>
            <pc:docMk/>
            <pc:sldMk cId="1879888906" sldId="257"/>
            <ac:picMk id="5" creationId="{5CDECDFC-5B5E-43F8-B280-74285077DADD}"/>
          </ac:picMkLst>
        </pc:picChg>
        <pc:cxnChg chg="add mod">
          <ac:chgData name="Stephen Johnson" userId="4c0cefe5577c3d4d" providerId="LiveId" clId="{8205C7B0-841C-4958-9AB3-9854C8FBCE62}" dt="2019-02-27T02:00:21.163" v="3195" actId="554"/>
          <ac:cxnSpMkLst>
            <pc:docMk/>
            <pc:sldMk cId="1879888906" sldId="257"/>
            <ac:cxnSpMk id="6" creationId="{9DA4F2FB-5224-46BC-96A1-47BECAE9050F}"/>
          </ac:cxnSpMkLst>
        </pc:cxnChg>
        <pc:cxnChg chg="add mod">
          <ac:chgData name="Stephen Johnson" userId="4c0cefe5577c3d4d" providerId="LiveId" clId="{8205C7B0-841C-4958-9AB3-9854C8FBCE62}" dt="2019-02-24T19:24:10.756" v="116" actId="13822"/>
          <ac:cxnSpMkLst>
            <pc:docMk/>
            <pc:sldMk cId="1879888906" sldId="257"/>
            <ac:cxnSpMk id="7" creationId="{1EBCDCB6-13BF-427E-8417-383B9370E838}"/>
          </ac:cxnSpMkLst>
        </pc:cxnChg>
        <pc:cxnChg chg="add del">
          <ac:chgData name="Stephen Johnson" userId="4c0cefe5577c3d4d" providerId="LiveId" clId="{8205C7B0-841C-4958-9AB3-9854C8FBCE62}" dt="2019-02-27T01:56:40.577" v="3166" actId="478"/>
          <ac:cxnSpMkLst>
            <pc:docMk/>
            <pc:sldMk cId="1879888906" sldId="257"/>
            <ac:cxnSpMk id="12" creationId="{24094463-B326-4432-B14C-086C02A442AE}"/>
          </ac:cxnSpMkLst>
        </pc:cxnChg>
        <pc:cxnChg chg="add mod">
          <ac:chgData name="Stephen Johnson" userId="4c0cefe5577c3d4d" providerId="LiveId" clId="{8205C7B0-841C-4958-9AB3-9854C8FBCE62}" dt="2019-02-27T02:00:21.163" v="3195" actId="554"/>
          <ac:cxnSpMkLst>
            <pc:docMk/>
            <pc:sldMk cId="1879888906" sldId="257"/>
            <ac:cxnSpMk id="13" creationId="{ED5E61F9-33DC-4829-B00D-8D9F92E5A310}"/>
          </ac:cxnSpMkLst>
        </pc:cxnChg>
        <pc:cxnChg chg="add mod">
          <ac:chgData name="Stephen Johnson" userId="4c0cefe5577c3d4d" providerId="LiveId" clId="{8205C7B0-841C-4958-9AB3-9854C8FBCE62}" dt="2019-02-27T02:00:21.163" v="3195" actId="554"/>
          <ac:cxnSpMkLst>
            <pc:docMk/>
            <pc:sldMk cId="1879888906" sldId="257"/>
            <ac:cxnSpMk id="14" creationId="{77BDB165-CA6C-47AA-A3CC-1CBF563EF9A6}"/>
          </ac:cxnSpMkLst>
        </pc:cxnChg>
        <pc:cxnChg chg="add mod">
          <ac:chgData name="Stephen Johnson" userId="4c0cefe5577c3d4d" providerId="LiveId" clId="{8205C7B0-841C-4958-9AB3-9854C8FBCE62}" dt="2019-02-27T02:00:21.163" v="3195" actId="554"/>
          <ac:cxnSpMkLst>
            <pc:docMk/>
            <pc:sldMk cId="1879888906" sldId="257"/>
            <ac:cxnSpMk id="15" creationId="{8CD011F8-3131-4A77-BB77-821BF28889A1}"/>
          </ac:cxnSpMkLst>
        </pc:cxnChg>
        <pc:cxnChg chg="add mod">
          <ac:chgData name="Stephen Johnson" userId="4c0cefe5577c3d4d" providerId="LiveId" clId="{8205C7B0-841C-4958-9AB3-9854C8FBCE62}" dt="2019-02-27T02:00:21.163" v="3195" actId="554"/>
          <ac:cxnSpMkLst>
            <pc:docMk/>
            <pc:sldMk cId="1879888906" sldId="257"/>
            <ac:cxnSpMk id="16" creationId="{30408128-F631-46EC-BC62-D8CDCA5CC2FB}"/>
          </ac:cxnSpMkLst>
        </pc:cxnChg>
        <pc:cxnChg chg="add mod">
          <ac:chgData name="Stephen Johnson" userId="4c0cefe5577c3d4d" providerId="LiveId" clId="{8205C7B0-841C-4958-9AB3-9854C8FBCE62}" dt="2019-02-27T02:00:21.163" v="3195" actId="554"/>
          <ac:cxnSpMkLst>
            <pc:docMk/>
            <pc:sldMk cId="1879888906" sldId="257"/>
            <ac:cxnSpMk id="17" creationId="{DD38C1F5-EAA8-4A93-A775-994653388A4B}"/>
          </ac:cxnSpMkLst>
        </pc:cxnChg>
        <pc:cxnChg chg="add mod">
          <ac:chgData name="Stephen Johnson" userId="4c0cefe5577c3d4d" providerId="LiveId" clId="{8205C7B0-841C-4958-9AB3-9854C8FBCE62}" dt="2019-02-27T02:00:21.163" v="3195" actId="554"/>
          <ac:cxnSpMkLst>
            <pc:docMk/>
            <pc:sldMk cId="1879888906" sldId="257"/>
            <ac:cxnSpMk id="19" creationId="{FA320848-99FB-4FC6-AFF1-C3BF8CDFC108}"/>
          </ac:cxnSpMkLst>
        </pc:cxnChg>
        <pc:cxnChg chg="add mod">
          <ac:chgData name="Stephen Johnson" userId="4c0cefe5577c3d4d" providerId="LiveId" clId="{8205C7B0-841C-4958-9AB3-9854C8FBCE62}" dt="2019-02-27T02:00:21.163" v="3195" actId="554"/>
          <ac:cxnSpMkLst>
            <pc:docMk/>
            <pc:sldMk cId="1879888906" sldId="257"/>
            <ac:cxnSpMk id="20" creationId="{AA5CF653-19A5-423A-9974-651736BC166A}"/>
          </ac:cxnSpMkLst>
        </pc:cxnChg>
        <pc:cxnChg chg="add mod">
          <ac:chgData name="Stephen Johnson" userId="4c0cefe5577c3d4d" providerId="LiveId" clId="{8205C7B0-841C-4958-9AB3-9854C8FBCE62}" dt="2019-02-27T02:00:21.163" v="3195" actId="554"/>
          <ac:cxnSpMkLst>
            <pc:docMk/>
            <pc:sldMk cId="1879888906" sldId="257"/>
            <ac:cxnSpMk id="21" creationId="{93F0A755-D8FE-4F2C-8397-7B3C57B79B9A}"/>
          </ac:cxnSpMkLst>
        </pc:cxnChg>
        <pc:cxnChg chg="add mod">
          <ac:chgData name="Stephen Johnson" userId="4c0cefe5577c3d4d" providerId="LiveId" clId="{8205C7B0-841C-4958-9AB3-9854C8FBCE62}" dt="2019-02-27T02:00:21.163" v="3195" actId="554"/>
          <ac:cxnSpMkLst>
            <pc:docMk/>
            <pc:sldMk cId="1879888906" sldId="257"/>
            <ac:cxnSpMk id="22" creationId="{C8338319-10C0-4D2E-BCBC-C4D21049275F}"/>
          </ac:cxnSpMkLst>
        </pc:cxnChg>
        <pc:cxnChg chg="add del mod">
          <ac:chgData name="Stephen Johnson" userId="4c0cefe5577c3d4d" providerId="LiveId" clId="{8205C7B0-841C-4958-9AB3-9854C8FBCE62}" dt="2019-02-27T02:00:08.909" v="3194" actId="478"/>
          <ac:cxnSpMkLst>
            <pc:docMk/>
            <pc:sldMk cId="1879888906" sldId="257"/>
            <ac:cxnSpMk id="23" creationId="{F9E0F403-8B04-4BAA-AEC2-B4F040FDE1ED}"/>
          </ac:cxnSpMkLst>
        </pc:cxnChg>
      </pc:sldChg>
      <pc:sldChg chg="addSp delSp modSp add">
        <pc:chgData name="Stephen Johnson" userId="4c0cefe5577c3d4d" providerId="LiveId" clId="{8205C7B0-841C-4958-9AB3-9854C8FBCE62}" dt="2019-02-27T02:02:18.034" v="3482" actId="1037"/>
        <pc:sldMkLst>
          <pc:docMk/>
          <pc:sldMk cId="2296804064" sldId="258"/>
        </pc:sldMkLst>
        <pc:spChg chg="mod">
          <ac:chgData name="Stephen Johnson" userId="4c0cefe5577c3d4d" providerId="LiveId" clId="{8205C7B0-841C-4958-9AB3-9854C8FBCE62}" dt="2019-02-25T17:36:55.037" v="795" actId="1035"/>
          <ac:spMkLst>
            <pc:docMk/>
            <pc:sldMk cId="2296804064" sldId="258"/>
            <ac:spMk id="2" creationId="{AE42A9E8-3041-4DC0-A8D6-6578D44E2B6B}"/>
          </ac:spMkLst>
        </pc:spChg>
        <pc:graphicFrameChg chg="add mod modGraphic">
          <ac:chgData name="Stephen Johnson" userId="4c0cefe5577c3d4d" providerId="LiveId" clId="{8205C7B0-841C-4958-9AB3-9854C8FBCE62}" dt="2019-02-27T00:56:33.344" v="1294"/>
          <ac:graphicFrameMkLst>
            <pc:docMk/>
            <pc:sldMk cId="2296804064" sldId="258"/>
            <ac:graphicFrameMk id="5" creationId="{70E457A3-A4F4-4875-B292-88806527534E}"/>
          </ac:graphicFrameMkLst>
        </pc:graphicFrameChg>
        <pc:picChg chg="add del mod">
          <ac:chgData name="Stephen Johnson" userId="4c0cefe5577c3d4d" providerId="LiveId" clId="{8205C7B0-841C-4958-9AB3-9854C8FBCE62}" dt="2019-02-26T15:36:59.515" v="974" actId="478"/>
          <ac:picMkLst>
            <pc:docMk/>
            <pc:sldMk cId="2296804064" sldId="258"/>
            <ac:picMk id="3" creationId="{3CA1ECFC-0EED-4AB4-8C44-89B865E32A51}"/>
          </ac:picMkLst>
        </pc:picChg>
        <pc:picChg chg="mod ord">
          <ac:chgData name="Stephen Johnson" userId="4c0cefe5577c3d4d" providerId="LiveId" clId="{8205C7B0-841C-4958-9AB3-9854C8FBCE62}" dt="2019-02-26T15:37:24.778" v="987" actId="14100"/>
          <ac:picMkLst>
            <pc:docMk/>
            <pc:sldMk cId="2296804064" sldId="258"/>
            <ac:picMk id="4" creationId="{834FC25C-2A82-42B3-8A69-F8D6DB379345}"/>
          </ac:picMkLst>
        </pc:picChg>
        <pc:picChg chg="del">
          <ac:chgData name="Stephen Johnson" userId="4c0cefe5577c3d4d" providerId="LiveId" clId="{8205C7B0-841C-4958-9AB3-9854C8FBCE62}" dt="2019-02-24T19:25:08.516" v="118" actId="478"/>
          <ac:picMkLst>
            <pc:docMk/>
            <pc:sldMk cId="2296804064" sldId="258"/>
            <ac:picMk id="5" creationId="{5CDECDFC-5B5E-43F8-B280-74285077DADD}"/>
          </ac:picMkLst>
        </pc:picChg>
        <pc:cxnChg chg="add mod">
          <ac:chgData name="Stephen Johnson" userId="4c0cefe5577c3d4d" providerId="LiveId" clId="{8205C7B0-841C-4958-9AB3-9854C8FBCE62}" dt="2019-02-27T02:02:04.931" v="3408" actId="1037"/>
          <ac:cxnSpMkLst>
            <pc:docMk/>
            <pc:sldMk cId="2296804064" sldId="258"/>
            <ac:cxnSpMk id="6" creationId="{8ECD957F-9859-4640-B76C-9F8E07D1F81A}"/>
          </ac:cxnSpMkLst>
        </pc:cxnChg>
        <pc:cxnChg chg="add mod">
          <ac:chgData name="Stephen Johnson" userId="4c0cefe5577c3d4d" providerId="LiveId" clId="{8205C7B0-841C-4958-9AB3-9854C8FBCE62}" dt="2019-02-27T02:01:23.981" v="3283" actId="1037"/>
          <ac:cxnSpMkLst>
            <pc:docMk/>
            <pc:sldMk cId="2296804064" sldId="258"/>
            <ac:cxnSpMk id="8" creationId="{72E739D9-E360-4DF7-9395-F97C2A4930A6}"/>
          </ac:cxnSpMkLst>
        </pc:cxnChg>
        <pc:cxnChg chg="add mod">
          <ac:chgData name="Stephen Johnson" userId="4c0cefe5577c3d4d" providerId="LiveId" clId="{8205C7B0-841C-4958-9AB3-9854C8FBCE62}" dt="2019-02-27T02:01:13.974" v="3258" actId="1037"/>
          <ac:cxnSpMkLst>
            <pc:docMk/>
            <pc:sldMk cId="2296804064" sldId="258"/>
            <ac:cxnSpMk id="9" creationId="{576CD291-B2C8-477D-B877-CEA22CDD8F14}"/>
          </ac:cxnSpMkLst>
        </pc:cxnChg>
        <pc:cxnChg chg="add mod">
          <ac:chgData name="Stephen Johnson" userId="4c0cefe5577c3d4d" providerId="LiveId" clId="{8205C7B0-841C-4958-9AB3-9854C8FBCE62}" dt="2019-02-27T02:01:02.669" v="3240" actId="1038"/>
          <ac:cxnSpMkLst>
            <pc:docMk/>
            <pc:sldMk cId="2296804064" sldId="258"/>
            <ac:cxnSpMk id="10" creationId="{92DCC162-279E-40E1-867A-3553A4DDAD1F}"/>
          </ac:cxnSpMkLst>
        </pc:cxnChg>
        <pc:cxnChg chg="add mod">
          <ac:chgData name="Stephen Johnson" userId="4c0cefe5577c3d4d" providerId="LiveId" clId="{8205C7B0-841C-4958-9AB3-9854C8FBCE62}" dt="2019-02-27T02:01:49.693" v="3373" actId="1037"/>
          <ac:cxnSpMkLst>
            <pc:docMk/>
            <pc:sldMk cId="2296804064" sldId="258"/>
            <ac:cxnSpMk id="11" creationId="{31352905-265E-4EB7-A072-E575B1229661}"/>
          </ac:cxnSpMkLst>
        </pc:cxnChg>
        <pc:cxnChg chg="add mod">
          <ac:chgData name="Stephen Johnson" userId="4c0cefe5577c3d4d" providerId="LiveId" clId="{8205C7B0-841C-4958-9AB3-9854C8FBCE62}" dt="2019-02-27T02:01:56.657" v="3391" actId="1038"/>
          <ac:cxnSpMkLst>
            <pc:docMk/>
            <pc:sldMk cId="2296804064" sldId="258"/>
            <ac:cxnSpMk id="12" creationId="{27A03658-DA59-4818-91E8-BEF02A4C4754}"/>
          </ac:cxnSpMkLst>
        </pc:cxnChg>
        <pc:cxnChg chg="add mod">
          <ac:chgData name="Stephen Johnson" userId="4c0cefe5577c3d4d" providerId="LiveId" clId="{8205C7B0-841C-4958-9AB3-9854C8FBCE62}" dt="2019-02-27T02:01:43.562" v="3343" actId="1038"/>
          <ac:cxnSpMkLst>
            <pc:docMk/>
            <pc:sldMk cId="2296804064" sldId="258"/>
            <ac:cxnSpMk id="13" creationId="{E2D53152-A4EC-4164-9C70-3156C8C53C8C}"/>
          </ac:cxnSpMkLst>
        </pc:cxnChg>
        <pc:cxnChg chg="add mod">
          <ac:chgData name="Stephen Johnson" userId="4c0cefe5577c3d4d" providerId="LiveId" clId="{8205C7B0-841C-4958-9AB3-9854C8FBCE62}" dt="2019-02-27T02:00:54.891" v="3220" actId="1038"/>
          <ac:cxnSpMkLst>
            <pc:docMk/>
            <pc:sldMk cId="2296804064" sldId="258"/>
            <ac:cxnSpMk id="14" creationId="{D06E3553-FDDA-44AE-8D36-2407856841B1}"/>
          </ac:cxnSpMkLst>
        </pc:cxnChg>
        <pc:cxnChg chg="add mod">
          <ac:chgData name="Stephen Johnson" userId="4c0cefe5577c3d4d" providerId="LiveId" clId="{8205C7B0-841C-4958-9AB3-9854C8FBCE62}" dt="2019-02-27T02:01:08.247" v="3249" actId="1038"/>
          <ac:cxnSpMkLst>
            <pc:docMk/>
            <pc:sldMk cId="2296804064" sldId="258"/>
            <ac:cxnSpMk id="15" creationId="{E02E6CF9-E33C-4FED-963E-536F1DC8CB44}"/>
          </ac:cxnSpMkLst>
        </pc:cxnChg>
        <pc:cxnChg chg="add mod">
          <ac:chgData name="Stephen Johnson" userId="4c0cefe5577c3d4d" providerId="LiveId" clId="{8205C7B0-841C-4958-9AB3-9854C8FBCE62}" dt="2019-02-27T02:02:18.034" v="3482" actId="1037"/>
          <ac:cxnSpMkLst>
            <pc:docMk/>
            <pc:sldMk cId="2296804064" sldId="258"/>
            <ac:cxnSpMk id="16" creationId="{6A27F0EF-5A67-467A-9E8A-9DEA82C965B9}"/>
          </ac:cxnSpMkLst>
        </pc:cxnChg>
      </pc:sldChg>
      <pc:sldChg chg="addSp delSp modSp add">
        <pc:chgData name="Stephen Johnson" userId="4c0cefe5577c3d4d" providerId="LiveId" clId="{8205C7B0-841C-4958-9AB3-9854C8FBCE62}" dt="2019-02-27T01:49:10.499" v="2697" actId="1076"/>
        <pc:sldMkLst>
          <pc:docMk/>
          <pc:sldMk cId="2276637728" sldId="260"/>
        </pc:sldMkLst>
        <pc:spChg chg="mod">
          <ac:chgData name="Stephen Johnson" userId="4c0cefe5577c3d4d" providerId="LiveId" clId="{8205C7B0-841C-4958-9AB3-9854C8FBCE62}" dt="2019-02-25T17:36:22.325" v="735" actId="1035"/>
          <ac:spMkLst>
            <pc:docMk/>
            <pc:sldMk cId="2276637728" sldId="260"/>
            <ac:spMk id="2" creationId="{AE42A9E8-3041-4DC0-A8D6-6578D44E2B6B}"/>
          </ac:spMkLst>
        </pc:spChg>
        <pc:spChg chg="add del mod">
          <ac:chgData name="Stephen Johnson" userId="4c0cefe5577c3d4d" providerId="LiveId" clId="{8205C7B0-841C-4958-9AB3-9854C8FBCE62}" dt="2019-02-24T21:26:25.543" v="426" actId="478"/>
          <ac:spMkLst>
            <pc:docMk/>
            <pc:sldMk cId="2276637728" sldId="260"/>
            <ac:spMk id="3" creationId="{4C3B5EFA-7D11-4459-A492-FBD561B9A800}"/>
          </ac:spMkLst>
        </pc:spChg>
        <pc:spChg chg="add mod">
          <ac:chgData name="Stephen Johnson" userId="4c0cefe5577c3d4d" providerId="LiveId" clId="{8205C7B0-841C-4958-9AB3-9854C8FBCE62}" dt="2019-02-27T01:49:10.499" v="2697" actId="1076"/>
          <ac:spMkLst>
            <pc:docMk/>
            <pc:sldMk cId="2276637728" sldId="260"/>
            <ac:spMk id="3" creationId="{9DB9D88C-7BB5-4ACE-8A43-D773BBF13915}"/>
          </ac:spMkLst>
        </pc:spChg>
        <pc:graphicFrameChg chg="add del mod modGraphic">
          <ac:chgData name="Stephen Johnson" userId="4c0cefe5577c3d4d" providerId="LiveId" clId="{8205C7B0-841C-4958-9AB3-9854C8FBCE62}" dt="2019-02-27T01:44:24.888" v="2486" actId="478"/>
          <ac:graphicFrameMkLst>
            <pc:docMk/>
            <pc:sldMk cId="2276637728" sldId="260"/>
            <ac:graphicFrameMk id="4" creationId="{ED5A331C-3564-460A-92FD-3CC3B81150EB}"/>
          </ac:graphicFrameMkLst>
        </pc:graphicFrameChg>
        <pc:graphicFrameChg chg="add mod modGraphic">
          <ac:chgData name="Stephen Johnson" userId="4c0cefe5577c3d4d" providerId="LiveId" clId="{8205C7B0-841C-4958-9AB3-9854C8FBCE62}" dt="2019-02-27T01:10:03.566" v="1617" actId="14734"/>
          <ac:graphicFrameMkLst>
            <pc:docMk/>
            <pc:sldMk cId="2276637728" sldId="260"/>
            <ac:graphicFrameMk id="6" creationId="{AAC5FD38-BEA9-4C2D-9AF2-F21B3C486385}"/>
          </ac:graphicFrameMkLst>
        </pc:graphicFrameChg>
        <pc:graphicFrameChg chg="add del mod modGraphic">
          <ac:chgData name="Stephen Johnson" userId="4c0cefe5577c3d4d" providerId="LiveId" clId="{8205C7B0-841C-4958-9AB3-9854C8FBCE62}" dt="2019-02-27T01:32:43.549" v="1867" actId="478"/>
          <ac:graphicFrameMkLst>
            <pc:docMk/>
            <pc:sldMk cId="2276637728" sldId="260"/>
            <ac:graphicFrameMk id="8" creationId="{D003CDB0-1E80-4165-BA4A-1173D28987BA}"/>
          </ac:graphicFrameMkLst>
        </pc:graphicFrameChg>
        <pc:picChg chg="del">
          <ac:chgData name="Stephen Johnson" userId="4c0cefe5577c3d4d" providerId="LiveId" clId="{8205C7B0-841C-4958-9AB3-9854C8FBCE62}" dt="2019-02-24T20:45:49.508" v="145" actId="478"/>
          <ac:picMkLst>
            <pc:docMk/>
            <pc:sldMk cId="2276637728" sldId="260"/>
            <ac:picMk id="5" creationId="{5CDECDFC-5B5E-43F8-B280-74285077DADD}"/>
          </ac:picMkLst>
        </pc:picChg>
        <pc:cxnChg chg="del">
          <ac:chgData name="Stephen Johnson" userId="4c0cefe5577c3d4d" providerId="LiveId" clId="{8205C7B0-841C-4958-9AB3-9854C8FBCE62}" dt="2019-02-24T21:19:51.047" v="288" actId="478"/>
          <ac:cxnSpMkLst>
            <pc:docMk/>
            <pc:sldMk cId="2276637728" sldId="260"/>
            <ac:cxnSpMk id="7" creationId="{1EBCDCB6-13BF-427E-8417-383B9370E838}"/>
          </ac:cxnSpMkLst>
        </pc:cxnChg>
      </pc:sldChg>
      <pc:sldChg chg="addSp delSp modSp add ord">
        <pc:chgData name="Stephen Johnson" userId="4c0cefe5577c3d4d" providerId="LiveId" clId="{8205C7B0-841C-4958-9AB3-9854C8FBCE62}" dt="2019-02-25T17:36:40.229" v="765" actId="1035"/>
        <pc:sldMkLst>
          <pc:docMk/>
          <pc:sldMk cId="695418078" sldId="261"/>
        </pc:sldMkLst>
        <pc:spChg chg="mod">
          <ac:chgData name="Stephen Johnson" userId="4c0cefe5577c3d4d" providerId="LiveId" clId="{8205C7B0-841C-4958-9AB3-9854C8FBCE62}" dt="2019-02-25T17:36:40.229" v="765" actId="1035"/>
          <ac:spMkLst>
            <pc:docMk/>
            <pc:sldMk cId="695418078" sldId="261"/>
            <ac:spMk id="2" creationId="{AE42A9E8-3041-4DC0-A8D6-6578D44E2B6B}"/>
          </ac:spMkLst>
        </pc:spChg>
        <pc:graphicFrameChg chg="add mod modGraphic">
          <ac:chgData name="Stephen Johnson" userId="4c0cefe5577c3d4d" providerId="LiveId" clId="{8205C7B0-841C-4958-9AB3-9854C8FBCE62}" dt="2019-02-24T21:29:30.152" v="427" actId="1076"/>
          <ac:graphicFrameMkLst>
            <pc:docMk/>
            <pc:sldMk cId="695418078" sldId="261"/>
            <ac:graphicFrameMk id="3" creationId="{285083D7-0C25-4A8F-9A68-40F71D152160}"/>
          </ac:graphicFrameMkLst>
        </pc:graphicFrameChg>
        <pc:graphicFrameChg chg="del">
          <ac:chgData name="Stephen Johnson" userId="4c0cefe5577c3d4d" providerId="LiveId" clId="{8205C7B0-841C-4958-9AB3-9854C8FBCE62}" dt="2019-02-24T21:19:07.661" v="282" actId="478"/>
          <ac:graphicFrameMkLst>
            <pc:docMk/>
            <pc:sldMk cId="695418078" sldId="261"/>
            <ac:graphicFrameMk id="6" creationId="{AAC5FD38-BEA9-4C2D-9AF2-F21B3C486385}"/>
          </ac:graphicFrameMkLst>
        </pc:graphicFrameChg>
        <pc:cxnChg chg="del">
          <ac:chgData name="Stephen Johnson" userId="4c0cefe5577c3d4d" providerId="LiveId" clId="{8205C7B0-841C-4958-9AB3-9854C8FBCE62}" dt="2019-02-24T21:19:47.752" v="287" actId="478"/>
          <ac:cxnSpMkLst>
            <pc:docMk/>
            <pc:sldMk cId="695418078" sldId="261"/>
            <ac:cxnSpMk id="7" creationId="{1EBCDCB6-13BF-427E-8417-383B9370E838}"/>
          </ac:cxnSpMkLst>
        </pc:cxnChg>
      </pc:sldChg>
      <pc:sldChg chg="addSp delSp modSp add">
        <pc:chgData name="Stephen Johnson" userId="4c0cefe5577c3d4d" providerId="LiveId" clId="{8205C7B0-841C-4958-9AB3-9854C8FBCE62}" dt="2019-02-27T02:06:19.524" v="3911" actId="20577"/>
        <pc:sldMkLst>
          <pc:docMk/>
          <pc:sldMk cId="2972341705" sldId="262"/>
        </pc:sldMkLst>
        <pc:spChg chg="mod">
          <ac:chgData name="Stephen Johnson" userId="4c0cefe5577c3d4d" providerId="LiveId" clId="{8205C7B0-841C-4958-9AB3-9854C8FBCE62}" dt="2019-02-25T17:37:05.681" v="815" actId="1035"/>
          <ac:spMkLst>
            <pc:docMk/>
            <pc:sldMk cId="2972341705" sldId="262"/>
            <ac:spMk id="2" creationId="{AE42A9E8-3041-4DC0-A8D6-6578D44E2B6B}"/>
          </ac:spMkLst>
        </pc:spChg>
        <pc:spChg chg="add mod">
          <ac:chgData name="Stephen Johnson" userId="4c0cefe5577c3d4d" providerId="LiveId" clId="{8205C7B0-841C-4958-9AB3-9854C8FBCE62}" dt="2019-02-27T02:06:19.524" v="3911" actId="20577"/>
          <ac:spMkLst>
            <pc:docMk/>
            <pc:sldMk cId="2972341705" sldId="262"/>
            <ac:spMk id="6" creationId="{5A5DF3A9-A0D7-40CE-8ECF-E430F072350E}"/>
          </ac:spMkLst>
        </pc:spChg>
        <pc:picChg chg="del">
          <ac:chgData name="Stephen Johnson" userId="4c0cefe5577c3d4d" providerId="LiveId" clId="{8205C7B0-841C-4958-9AB3-9854C8FBCE62}" dt="2019-02-24T21:36:17.081" v="485" actId="478"/>
          <ac:picMkLst>
            <pc:docMk/>
            <pc:sldMk cId="2972341705" sldId="262"/>
            <ac:picMk id="3" creationId="{3CA1ECFC-0EED-4AB4-8C44-89B865E32A51}"/>
          </ac:picMkLst>
        </pc:picChg>
        <pc:picChg chg="del mod">
          <ac:chgData name="Stephen Johnson" userId="4c0cefe5577c3d4d" providerId="LiveId" clId="{8205C7B0-841C-4958-9AB3-9854C8FBCE62}" dt="2019-02-24T21:40:28.294" v="559" actId="478"/>
          <ac:picMkLst>
            <pc:docMk/>
            <pc:sldMk cId="2972341705" sldId="262"/>
            <ac:picMk id="4" creationId="{3AD62137-A18A-4026-80F5-E3D0C45A7370}"/>
          </ac:picMkLst>
        </pc:picChg>
        <pc:picChg chg="mod">
          <ac:chgData name="Stephen Johnson" userId="4c0cefe5577c3d4d" providerId="LiveId" clId="{8205C7B0-841C-4958-9AB3-9854C8FBCE62}" dt="2019-02-24T21:41:05.622" v="564" actId="1076"/>
          <ac:picMkLst>
            <pc:docMk/>
            <pc:sldMk cId="2972341705" sldId="262"/>
            <ac:picMk id="5" creationId="{450100DF-812C-4C36-BBE2-38BE1E9D8731}"/>
          </ac:picMkLst>
        </pc:picChg>
      </pc:sldChg>
      <pc:sldChg chg="addSp delSp modSp add">
        <pc:chgData name="Stephen Johnson" userId="4c0cefe5577c3d4d" providerId="LiveId" clId="{8205C7B0-841C-4958-9AB3-9854C8FBCE62}" dt="2019-02-27T01:53:49.159" v="2832" actId="20577"/>
        <pc:sldMkLst>
          <pc:docMk/>
          <pc:sldMk cId="23941121" sldId="263"/>
        </pc:sldMkLst>
        <pc:spChg chg="add del mod">
          <ac:chgData name="Stephen Johnson" userId="4c0cefe5577c3d4d" providerId="LiveId" clId="{8205C7B0-841C-4958-9AB3-9854C8FBCE62}" dt="2019-02-27T01:50:14.536" v="2724" actId="478"/>
          <ac:spMkLst>
            <pc:docMk/>
            <pc:sldMk cId="23941121" sldId="263"/>
            <ac:spMk id="2" creationId="{B23B279D-3E44-454A-BD6D-CAB54569601A}"/>
          </ac:spMkLst>
        </pc:spChg>
        <pc:spChg chg="del">
          <ac:chgData name="Stephen Johnson" userId="4c0cefe5577c3d4d" providerId="LiveId" clId="{8205C7B0-841C-4958-9AB3-9854C8FBCE62}" dt="2019-02-25T16:29:53.670" v="619" actId="478"/>
          <ac:spMkLst>
            <pc:docMk/>
            <pc:sldMk cId="23941121" sldId="263"/>
            <ac:spMk id="2" creationId="{E529E224-2907-4F79-BAFA-6D48BE757B99}"/>
          </ac:spMkLst>
        </pc:spChg>
        <pc:spChg chg="del">
          <ac:chgData name="Stephen Johnson" userId="4c0cefe5577c3d4d" providerId="LiveId" clId="{8205C7B0-841C-4958-9AB3-9854C8FBCE62}" dt="2019-02-25T17:26:44.438" v="627" actId="478"/>
          <ac:spMkLst>
            <pc:docMk/>
            <pc:sldMk cId="23941121" sldId="263"/>
            <ac:spMk id="3" creationId="{0283F0F0-477C-4BF1-AC63-985930CE2C2A}"/>
          </ac:spMkLst>
        </pc:spChg>
        <pc:spChg chg="add mod">
          <ac:chgData name="Stephen Johnson" userId="4c0cefe5577c3d4d" providerId="LiveId" clId="{8205C7B0-841C-4958-9AB3-9854C8FBCE62}" dt="2019-02-27T01:44:59.996" v="2490" actId="207"/>
          <ac:spMkLst>
            <pc:docMk/>
            <pc:sldMk cId="23941121" sldId="263"/>
            <ac:spMk id="3" creationId="{DE5E7828-9DC9-4ECD-8710-B2CBFDF1055C}"/>
          </ac:spMkLst>
        </pc:spChg>
        <pc:spChg chg="add mod">
          <ac:chgData name="Stephen Johnson" userId="4c0cefe5577c3d4d" providerId="LiveId" clId="{8205C7B0-841C-4958-9AB3-9854C8FBCE62}" dt="2019-02-25T17:36:28.421" v="745" actId="1035"/>
          <ac:spMkLst>
            <pc:docMk/>
            <pc:sldMk cId="23941121" sldId="263"/>
            <ac:spMk id="4" creationId="{E66E814C-8D12-4F6D-AE57-22D560670C34}"/>
          </ac:spMkLst>
        </pc:spChg>
        <pc:spChg chg="add mod">
          <ac:chgData name="Stephen Johnson" userId="4c0cefe5577c3d4d" providerId="LiveId" clId="{8205C7B0-841C-4958-9AB3-9854C8FBCE62}" dt="2019-02-27T01:51:24.859" v="2738" actId="1076"/>
          <ac:spMkLst>
            <pc:docMk/>
            <pc:sldMk cId="23941121" sldId="263"/>
            <ac:spMk id="7" creationId="{BBD6F135-AAB8-412F-866D-F8FFE6CD6880}"/>
          </ac:spMkLst>
        </pc:spChg>
        <pc:spChg chg="add del mod">
          <ac:chgData name="Stephen Johnson" userId="4c0cefe5577c3d4d" providerId="LiveId" clId="{8205C7B0-841C-4958-9AB3-9854C8FBCE62}" dt="2019-02-26T04:07:30.829" v="819" actId="478"/>
          <ac:spMkLst>
            <pc:docMk/>
            <pc:sldMk cId="23941121" sldId="263"/>
            <ac:spMk id="7" creationId="{E090469B-041E-49F9-873A-5C8DD197BB2D}"/>
          </ac:spMkLst>
        </pc:spChg>
        <pc:spChg chg="add del mod">
          <ac:chgData name="Stephen Johnson" userId="4c0cefe5577c3d4d" providerId="LiveId" clId="{8205C7B0-841C-4958-9AB3-9854C8FBCE62}" dt="2019-02-27T01:50:18.991" v="2726" actId="478"/>
          <ac:spMkLst>
            <pc:docMk/>
            <pc:sldMk cId="23941121" sldId="263"/>
            <ac:spMk id="8" creationId="{C6A81745-1FB7-4294-BFAF-E6D1ED328A4B}"/>
          </ac:spMkLst>
        </pc:spChg>
        <pc:spChg chg="add del mod">
          <ac:chgData name="Stephen Johnson" userId="4c0cefe5577c3d4d" providerId="LiveId" clId="{8205C7B0-841C-4958-9AB3-9854C8FBCE62}" dt="2019-02-27T01:50:16.424" v="2725" actId="478"/>
          <ac:spMkLst>
            <pc:docMk/>
            <pc:sldMk cId="23941121" sldId="263"/>
            <ac:spMk id="9" creationId="{E6F2BFBD-67F0-4818-8C8E-757CC7444211}"/>
          </ac:spMkLst>
        </pc:spChg>
        <pc:spChg chg="add del mod">
          <ac:chgData name="Stephen Johnson" userId="4c0cefe5577c3d4d" providerId="LiveId" clId="{8205C7B0-841C-4958-9AB3-9854C8FBCE62}" dt="2019-02-26T04:10:03.854" v="880" actId="478"/>
          <ac:spMkLst>
            <pc:docMk/>
            <pc:sldMk cId="23941121" sldId="263"/>
            <ac:spMk id="10" creationId="{5CBE9909-086A-48EF-874B-C4F0D08865E0}"/>
          </ac:spMkLst>
        </pc:spChg>
        <pc:spChg chg="add del mod">
          <ac:chgData name="Stephen Johnson" userId="4c0cefe5577c3d4d" providerId="LiveId" clId="{8205C7B0-841C-4958-9AB3-9854C8FBCE62}" dt="2019-02-27T01:51:32.258" v="2741" actId="478"/>
          <ac:spMkLst>
            <pc:docMk/>
            <pc:sldMk cId="23941121" sldId="263"/>
            <ac:spMk id="12" creationId="{02B392A1-764C-4E5E-B2F3-97DC3D0C698F}"/>
          </ac:spMkLst>
        </pc:spChg>
        <pc:spChg chg="add del mod">
          <ac:chgData name="Stephen Johnson" userId="4c0cefe5577c3d4d" providerId="LiveId" clId="{8205C7B0-841C-4958-9AB3-9854C8FBCE62}" dt="2019-02-27T01:51:55.722" v="2759" actId="478"/>
          <ac:spMkLst>
            <pc:docMk/>
            <pc:sldMk cId="23941121" sldId="263"/>
            <ac:spMk id="13" creationId="{100A744F-3EB5-4171-9B11-3885D37F61C9}"/>
          </ac:spMkLst>
        </pc:spChg>
        <pc:spChg chg="add mod">
          <ac:chgData name="Stephen Johnson" userId="4c0cefe5577c3d4d" providerId="LiveId" clId="{8205C7B0-841C-4958-9AB3-9854C8FBCE62}" dt="2019-02-27T01:45:56.579" v="2507" actId="1076"/>
          <ac:spMkLst>
            <pc:docMk/>
            <pc:sldMk cId="23941121" sldId="263"/>
            <ac:spMk id="14" creationId="{EC179AF3-4C88-47E4-87D2-4381EFA6ABF2}"/>
          </ac:spMkLst>
        </pc:spChg>
        <pc:spChg chg="add mod">
          <ac:chgData name="Stephen Johnson" userId="4c0cefe5577c3d4d" providerId="LiveId" clId="{8205C7B0-841C-4958-9AB3-9854C8FBCE62}" dt="2019-02-27T01:45:31.619" v="2499" actId="1076"/>
          <ac:spMkLst>
            <pc:docMk/>
            <pc:sldMk cId="23941121" sldId="263"/>
            <ac:spMk id="15" creationId="{31CC157D-90A0-428A-85B9-AE398945070A}"/>
          </ac:spMkLst>
        </pc:spChg>
        <pc:spChg chg="add mod">
          <ac:chgData name="Stephen Johnson" userId="4c0cefe5577c3d4d" providerId="LiveId" clId="{8205C7B0-841C-4958-9AB3-9854C8FBCE62}" dt="2019-02-27T01:45:48.764" v="2505" actId="1076"/>
          <ac:spMkLst>
            <pc:docMk/>
            <pc:sldMk cId="23941121" sldId="263"/>
            <ac:spMk id="16" creationId="{A0951555-2788-4B66-9507-BA635BA915DB}"/>
          </ac:spMkLst>
        </pc:spChg>
        <pc:spChg chg="add mod">
          <ac:chgData name="Stephen Johnson" userId="4c0cefe5577c3d4d" providerId="LiveId" clId="{8205C7B0-841C-4958-9AB3-9854C8FBCE62}" dt="2019-02-27T01:52:53.136" v="2780" actId="6559"/>
          <ac:spMkLst>
            <pc:docMk/>
            <pc:sldMk cId="23941121" sldId="263"/>
            <ac:spMk id="17" creationId="{A39FAAA2-2C25-4D03-93AB-4AAFE6F932D5}"/>
          </ac:spMkLst>
        </pc:spChg>
        <pc:spChg chg="add mod">
          <ac:chgData name="Stephen Johnson" userId="4c0cefe5577c3d4d" providerId="LiveId" clId="{8205C7B0-841C-4958-9AB3-9854C8FBCE62}" dt="2019-02-27T01:52:53.136" v="2780" actId="6559"/>
          <ac:spMkLst>
            <pc:docMk/>
            <pc:sldMk cId="23941121" sldId="263"/>
            <ac:spMk id="18" creationId="{318771DE-2F81-4084-89F1-475C7F3499D2}"/>
          </ac:spMkLst>
        </pc:spChg>
        <pc:spChg chg="add mod">
          <ac:chgData name="Stephen Johnson" userId="4c0cefe5577c3d4d" providerId="LiveId" clId="{8205C7B0-841C-4958-9AB3-9854C8FBCE62}" dt="2019-02-27T01:52:15.683" v="2779" actId="1076"/>
          <ac:spMkLst>
            <pc:docMk/>
            <pc:sldMk cId="23941121" sldId="263"/>
            <ac:spMk id="19" creationId="{7F92093E-4382-41E2-A43B-D45F68DEC3A7}"/>
          </ac:spMkLst>
        </pc:spChg>
        <pc:graphicFrameChg chg="add mod modGraphic">
          <ac:chgData name="Stephen Johnson" userId="4c0cefe5577c3d4d" providerId="LiveId" clId="{8205C7B0-841C-4958-9AB3-9854C8FBCE62}" dt="2019-02-27T01:53:49.159" v="2832" actId="20577"/>
          <ac:graphicFrameMkLst>
            <pc:docMk/>
            <pc:sldMk cId="23941121" sldId="263"/>
            <ac:graphicFrameMk id="11" creationId="{BEE4AB72-29D2-42CF-BCFF-1B8CAE0BD0E5}"/>
          </ac:graphicFrameMkLst>
        </pc:graphicFrameChg>
        <pc:picChg chg="add mod">
          <ac:chgData name="Stephen Johnson" userId="4c0cefe5577c3d4d" providerId="LiveId" clId="{8205C7B0-841C-4958-9AB3-9854C8FBCE62}" dt="2019-02-27T01:45:43.244" v="2504" actId="1076"/>
          <ac:picMkLst>
            <pc:docMk/>
            <pc:sldMk cId="23941121" sldId="263"/>
            <ac:picMk id="5" creationId="{9D26D11C-318E-4D68-8FD0-05E5453D5AF3}"/>
          </ac:picMkLst>
        </pc:picChg>
        <pc:cxnChg chg="add">
          <ac:chgData name="Stephen Johnson" userId="4c0cefe5577c3d4d" providerId="LiveId" clId="{8205C7B0-841C-4958-9AB3-9854C8FBCE62}" dt="2019-02-25T17:27:38.955" v="634"/>
          <ac:cxnSpMkLst>
            <pc:docMk/>
            <pc:sldMk cId="23941121" sldId="263"/>
            <ac:cxnSpMk id="6" creationId="{6AC4EF4F-5744-4C8F-AA42-E154A0B4FC9B}"/>
          </ac:cxnSpMkLst>
        </pc:cxnChg>
      </pc:sldChg>
      <pc:sldChg chg="addSp delSp modSp add del">
        <pc:chgData name="Stephen Johnson" userId="4c0cefe5577c3d4d" providerId="LiveId" clId="{8205C7B0-841C-4958-9AB3-9854C8FBCE62}" dt="2019-02-26T19:24:09.073" v="1043" actId="2696"/>
        <pc:sldMkLst>
          <pc:docMk/>
          <pc:sldMk cId="1987903163" sldId="264"/>
        </pc:sldMkLst>
        <pc:spChg chg="del">
          <ac:chgData name="Stephen Johnson" userId="4c0cefe5577c3d4d" providerId="LiveId" clId="{8205C7B0-841C-4958-9AB3-9854C8FBCE62}" dt="2019-02-25T16:30:19.502" v="622" actId="478"/>
          <ac:spMkLst>
            <pc:docMk/>
            <pc:sldMk cId="1987903163" sldId="264"/>
            <ac:spMk id="2" creationId="{A6919198-C370-480E-93ED-7B2F97069651}"/>
          </ac:spMkLst>
        </pc:spChg>
        <pc:spChg chg="del">
          <ac:chgData name="Stephen Johnson" userId="4c0cefe5577c3d4d" providerId="LiveId" clId="{8205C7B0-841C-4958-9AB3-9854C8FBCE62}" dt="2019-02-26T19:14:48.814" v="1011" actId="478"/>
          <ac:spMkLst>
            <pc:docMk/>
            <pc:sldMk cId="1987903163" sldId="264"/>
            <ac:spMk id="3" creationId="{779D8580-479D-43D6-BD99-2CA27D4C66A0}"/>
          </ac:spMkLst>
        </pc:spChg>
        <pc:spChg chg="add mod">
          <ac:chgData name="Stephen Johnson" userId="4c0cefe5577c3d4d" providerId="LiveId" clId="{8205C7B0-841C-4958-9AB3-9854C8FBCE62}" dt="2019-02-25T17:36:49.868" v="785" actId="1035"/>
          <ac:spMkLst>
            <pc:docMk/>
            <pc:sldMk cId="1987903163" sldId="264"/>
            <ac:spMk id="4" creationId="{3AA7CAF7-CF4C-4946-8C6A-458BEF787503}"/>
          </ac:spMkLst>
        </pc:spChg>
        <pc:graphicFrameChg chg="add del mod modGraphic">
          <ac:chgData name="Stephen Johnson" userId="4c0cefe5577c3d4d" providerId="LiveId" clId="{8205C7B0-841C-4958-9AB3-9854C8FBCE62}" dt="2019-02-26T19:16:39.387" v="1040"/>
          <ac:graphicFrameMkLst>
            <pc:docMk/>
            <pc:sldMk cId="1987903163" sldId="264"/>
            <ac:graphicFrameMk id="5" creationId="{88D97261-22B6-46D9-9B8C-3817DE8BDF71}"/>
          </ac:graphicFrameMkLst>
        </pc:graphicFrameChg>
        <pc:graphicFrameChg chg="add mod">
          <ac:chgData name="Stephen Johnson" userId="4c0cefe5577c3d4d" providerId="LiveId" clId="{8205C7B0-841C-4958-9AB3-9854C8FBCE62}" dt="2019-02-26T19:16:04.687" v="1036" actId="1076"/>
          <ac:graphicFrameMkLst>
            <pc:docMk/>
            <pc:sldMk cId="1987903163" sldId="264"/>
            <ac:graphicFrameMk id="6" creationId="{7A2EF7D3-84C4-4D6C-BC82-72FC0905727A}"/>
          </ac:graphicFrameMkLst>
        </pc:graphicFrameChg>
      </pc:sldChg>
      <pc:sldChg chg="addSp delSp modSp add del">
        <pc:chgData name="Stephen Johnson" userId="4c0cefe5577c3d4d" providerId="LiveId" clId="{8205C7B0-841C-4958-9AB3-9854C8FBCE62}" dt="2019-02-26T19:32:00.692" v="1066" actId="2696"/>
        <pc:sldMkLst>
          <pc:docMk/>
          <pc:sldMk cId="3633915468" sldId="265"/>
        </pc:sldMkLst>
        <pc:spChg chg="del">
          <ac:chgData name="Stephen Johnson" userId="4c0cefe5577c3d4d" providerId="LiveId" clId="{8205C7B0-841C-4958-9AB3-9854C8FBCE62}" dt="2019-02-25T16:30:30.557" v="625" actId="478"/>
          <ac:spMkLst>
            <pc:docMk/>
            <pc:sldMk cId="3633915468" sldId="265"/>
            <ac:spMk id="2" creationId="{22F1F2D5-5558-4D5D-9100-AD12783296E4}"/>
          </ac:spMkLst>
        </pc:spChg>
        <pc:spChg chg="add mod">
          <ac:chgData name="Stephen Johnson" userId="4c0cefe5577c3d4d" providerId="LiveId" clId="{8205C7B0-841C-4958-9AB3-9854C8FBCE62}" dt="2019-02-25T17:37:00.197" v="805" actId="1035"/>
          <ac:spMkLst>
            <pc:docMk/>
            <pc:sldMk cId="3633915468" sldId="265"/>
            <ac:spMk id="4" creationId="{C6A39B45-4CD0-4C09-B143-F852C22AB873}"/>
          </ac:spMkLst>
        </pc:spChg>
      </pc:sldChg>
      <pc:sldChg chg="addSp delSp modSp add">
        <pc:chgData name="Stephen Johnson" userId="4c0cefe5577c3d4d" providerId="LiveId" clId="{8205C7B0-841C-4958-9AB3-9854C8FBCE62}" dt="2019-02-27T02:05:02.208" v="3794" actId="113"/>
        <pc:sldMkLst>
          <pc:docMk/>
          <pc:sldMk cId="947280916" sldId="266"/>
        </pc:sldMkLst>
        <pc:spChg chg="add del mod">
          <ac:chgData name="Stephen Johnson" userId="4c0cefe5577c3d4d" providerId="LiveId" clId="{8205C7B0-841C-4958-9AB3-9854C8FBCE62}" dt="2019-02-25T17:33:01.966" v="648" actId="478"/>
          <ac:spMkLst>
            <pc:docMk/>
            <pc:sldMk cId="947280916" sldId="266"/>
            <ac:spMk id="3" creationId="{CE805132-12D9-4CB2-B990-0A9EE5CA682B}"/>
          </ac:spMkLst>
        </pc:spChg>
        <pc:spChg chg="mod">
          <ac:chgData name="Stephen Johnson" userId="4c0cefe5577c3d4d" providerId="LiveId" clId="{8205C7B0-841C-4958-9AB3-9854C8FBCE62}" dt="2019-02-27T02:05:02.208" v="3794" actId="113"/>
          <ac:spMkLst>
            <pc:docMk/>
            <pc:sldMk cId="947280916" sldId="266"/>
            <ac:spMk id="4" creationId="{E66E814C-8D12-4F6D-AE57-22D560670C34}"/>
          </ac:spMkLst>
        </pc:spChg>
        <pc:spChg chg="add">
          <ac:chgData name="Stephen Johnson" userId="4c0cefe5577c3d4d" providerId="LiveId" clId="{8205C7B0-841C-4958-9AB3-9854C8FBCE62}" dt="2019-02-27T01:46:18.983" v="2508"/>
          <ac:spMkLst>
            <pc:docMk/>
            <pc:sldMk cId="947280916" sldId="266"/>
            <ac:spMk id="7" creationId="{721C9E36-5406-4139-85BA-59FCA974F534}"/>
          </ac:spMkLst>
        </pc:spChg>
        <pc:spChg chg="add del mod">
          <ac:chgData name="Stephen Johnson" userId="4c0cefe5577c3d4d" providerId="LiveId" clId="{8205C7B0-841C-4958-9AB3-9854C8FBCE62}" dt="2019-02-26T05:28:55.266" v="911" actId="478"/>
          <ac:spMkLst>
            <pc:docMk/>
            <pc:sldMk cId="947280916" sldId="266"/>
            <ac:spMk id="7" creationId="{E95052AC-3EC7-4493-B412-BD4F4D2409AA}"/>
          </ac:spMkLst>
        </pc:spChg>
        <pc:spChg chg="add">
          <ac:chgData name="Stephen Johnson" userId="4c0cefe5577c3d4d" providerId="LiveId" clId="{8205C7B0-841C-4958-9AB3-9854C8FBCE62}" dt="2019-02-27T01:46:18.983" v="2508"/>
          <ac:spMkLst>
            <pc:docMk/>
            <pc:sldMk cId="947280916" sldId="266"/>
            <ac:spMk id="8" creationId="{BDBA74F5-884C-4C54-8CC5-1E36FA3C05FC}"/>
          </ac:spMkLst>
        </pc:spChg>
        <pc:spChg chg="add">
          <ac:chgData name="Stephen Johnson" userId="4c0cefe5577c3d4d" providerId="LiveId" clId="{8205C7B0-841C-4958-9AB3-9854C8FBCE62}" dt="2019-02-27T01:46:18.983" v="2508"/>
          <ac:spMkLst>
            <pc:docMk/>
            <pc:sldMk cId="947280916" sldId="266"/>
            <ac:spMk id="9" creationId="{C32A131F-39D6-480A-A994-0A5915604B37}"/>
          </ac:spMkLst>
        </pc:spChg>
        <pc:spChg chg="add">
          <ac:chgData name="Stephen Johnson" userId="4c0cefe5577c3d4d" providerId="LiveId" clId="{8205C7B0-841C-4958-9AB3-9854C8FBCE62}" dt="2019-02-27T01:46:18.983" v="2508"/>
          <ac:spMkLst>
            <pc:docMk/>
            <pc:sldMk cId="947280916" sldId="266"/>
            <ac:spMk id="10" creationId="{1DBDDF1B-527F-48CC-A819-3E38DDEFBD38}"/>
          </ac:spMkLst>
        </pc:spChg>
        <pc:spChg chg="add">
          <ac:chgData name="Stephen Johnson" userId="4c0cefe5577c3d4d" providerId="LiveId" clId="{8205C7B0-841C-4958-9AB3-9854C8FBCE62}" dt="2019-02-27T01:53:05.309" v="2781"/>
          <ac:spMkLst>
            <pc:docMk/>
            <pc:sldMk cId="947280916" sldId="266"/>
            <ac:spMk id="11" creationId="{C7A0B8CC-E56F-4A4C-BC43-3A22F47FC5EB}"/>
          </ac:spMkLst>
        </pc:spChg>
        <pc:spChg chg="add">
          <ac:chgData name="Stephen Johnson" userId="4c0cefe5577c3d4d" providerId="LiveId" clId="{8205C7B0-841C-4958-9AB3-9854C8FBCE62}" dt="2019-02-27T01:53:05.309" v="2781"/>
          <ac:spMkLst>
            <pc:docMk/>
            <pc:sldMk cId="947280916" sldId="266"/>
            <ac:spMk id="12" creationId="{A1EA94A7-E069-48C5-B35A-F4FDC843C7CD}"/>
          </ac:spMkLst>
        </pc:spChg>
        <pc:spChg chg="add">
          <ac:chgData name="Stephen Johnson" userId="4c0cefe5577c3d4d" providerId="LiveId" clId="{8205C7B0-841C-4958-9AB3-9854C8FBCE62}" dt="2019-02-27T01:53:05.309" v="2781"/>
          <ac:spMkLst>
            <pc:docMk/>
            <pc:sldMk cId="947280916" sldId="266"/>
            <ac:spMk id="13" creationId="{2B5D99D8-597A-4ADB-A71A-46D954EEE211}"/>
          </ac:spMkLst>
        </pc:spChg>
        <pc:spChg chg="add">
          <ac:chgData name="Stephen Johnson" userId="4c0cefe5577c3d4d" providerId="LiveId" clId="{8205C7B0-841C-4958-9AB3-9854C8FBCE62}" dt="2019-02-27T01:53:05.309" v="2781"/>
          <ac:spMkLst>
            <pc:docMk/>
            <pc:sldMk cId="947280916" sldId="266"/>
            <ac:spMk id="14" creationId="{4DFC95E9-1B11-4DFB-BE02-47A5E704E112}"/>
          </ac:spMkLst>
        </pc:spChg>
        <pc:graphicFrameChg chg="add del mod modGraphic">
          <ac:chgData name="Stephen Johnson" userId="4c0cefe5577c3d4d" providerId="LiveId" clId="{8205C7B0-841C-4958-9AB3-9854C8FBCE62}" dt="2019-02-27T01:53:40.765" v="2823" actId="20577"/>
          <ac:graphicFrameMkLst>
            <pc:docMk/>
            <pc:sldMk cId="947280916" sldId="266"/>
            <ac:graphicFrameMk id="3" creationId="{44F05923-B27D-43FB-BDE9-BB95EA963DE2}"/>
          </ac:graphicFrameMkLst>
        </pc:graphicFrameChg>
        <pc:picChg chg="mod">
          <ac:chgData name="Stephen Johnson" userId="4c0cefe5577c3d4d" providerId="LiveId" clId="{8205C7B0-841C-4958-9AB3-9854C8FBCE62}" dt="2019-02-25T17:31:45.790" v="641" actId="1076"/>
          <ac:picMkLst>
            <pc:docMk/>
            <pc:sldMk cId="947280916" sldId="266"/>
            <ac:picMk id="2" creationId="{C35DC70A-FBE9-4ECD-9979-884B6F6D444D}"/>
          </ac:picMkLst>
        </pc:picChg>
        <pc:picChg chg="del">
          <ac:chgData name="Stephen Johnson" userId="4c0cefe5577c3d4d" providerId="LiveId" clId="{8205C7B0-841C-4958-9AB3-9854C8FBCE62}" dt="2019-02-25T17:31:14.049" v="636" actId="478"/>
          <ac:picMkLst>
            <pc:docMk/>
            <pc:sldMk cId="947280916" sldId="266"/>
            <ac:picMk id="5" creationId="{9D26D11C-318E-4D68-8FD0-05E5453D5AF3}"/>
          </ac:picMkLst>
        </pc:picChg>
      </pc:sldChg>
      <pc:sldChg chg="modSp add">
        <pc:chgData name="Stephen Johnson" userId="4c0cefe5577c3d4d" providerId="LiveId" clId="{8205C7B0-841C-4958-9AB3-9854C8FBCE62}" dt="2019-02-27T02:07:20.655" v="4077" actId="27636"/>
        <pc:sldMkLst>
          <pc:docMk/>
          <pc:sldMk cId="3538598095" sldId="267"/>
        </pc:sldMkLst>
        <pc:spChg chg="mod">
          <ac:chgData name="Stephen Johnson" userId="4c0cefe5577c3d4d" providerId="LiveId" clId="{8205C7B0-841C-4958-9AB3-9854C8FBCE62}" dt="2019-02-27T02:03:39.258" v="3635" actId="20577"/>
          <ac:spMkLst>
            <pc:docMk/>
            <pc:sldMk cId="3538598095" sldId="267"/>
            <ac:spMk id="2" creationId="{1B7D950E-F7E8-487D-A3D4-7A0FA9F07B1A}"/>
          </ac:spMkLst>
        </pc:spChg>
        <pc:spChg chg="mod">
          <ac:chgData name="Stephen Johnson" userId="4c0cefe5577c3d4d" providerId="LiveId" clId="{8205C7B0-841C-4958-9AB3-9854C8FBCE62}" dt="2019-02-27T02:07:20.655" v="4077" actId="27636"/>
          <ac:spMkLst>
            <pc:docMk/>
            <pc:sldMk cId="3538598095" sldId="267"/>
            <ac:spMk id="3" creationId="{6DB06DD9-6591-4D8C-A702-EC7264AD329B}"/>
          </ac:spMkLst>
        </pc:spChg>
      </pc:sldChg>
      <pc:sldChg chg="add del">
        <pc:chgData name="Stephen Johnson" userId="4c0cefe5577c3d4d" providerId="LiveId" clId="{8205C7B0-841C-4958-9AB3-9854C8FBCE62}" dt="2019-02-26T19:32:03.675" v="1067" actId="2696"/>
        <pc:sldMkLst>
          <pc:docMk/>
          <pc:sldMk cId="3699123725" sldId="267"/>
        </pc:sldMkLst>
      </pc:sldChg>
      <pc:sldChg chg="addSp delSp modSp add mod setBg">
        <pc:chgData name="Stephen Johnson" userId="4c0cefe5577c3d4d" providerId="LiveId" clId="{8205C7B0-841C-4958-9AB3-9854C8FBCE62}" dt="2019-02-27T02:05:37.678" v="3832" actId="20577"/>
        <pc:sldMkLst>
          <pc:docMk/>
          <pc:sldMk cId="2663610521" sldId="268"/>
        </pc:sldMkLst>
        <pc:spChg chg="del">
          <ac:chgData name="Stephen Johnson" userId="4c0cefe5577c3d4d" providerId="LiveId" clId="{8205C7B0-841C-4958-9AB3-9854C8FBCE62}" dt="2019-02-27T00:59:04.498" v="1296" actId="478"/>
          <ac:spMkLst>
            <pc:docMk/>
            <pc:sldMk cId="2663610521" sldId="268"/>
            <ac:spMk id="2" creationId="{8ACFCB52-4629-45EB-B3D4-0AC4FC318551}"/>
          </ac:spMkLst>
        </pc:spChg>
        <pc:spChg chg="del">
          <ac:chgData name="Stephen Johnson" userId="4c0cefe5577c3d4d" providerId="LiveId" clId="{8205C7B0-841C-4958-9AB3-9854C8FBCE62}" dt="2019-02-27T01:18:25.104" v="1619" actId="478"/>
          <ac:spMkLst>
            <pc:docMk/>
            <pc:sldMk cId="2663610521" sldId="268"/>
            <ac:spMk id="3" creationId="{F81E2DDE-3FFA-47D8-86F7-C6CF80429704}"/>
          </ac:spMkLst>
        </pc:spChg>
        <pc:spChg chg="add del">
          <ac:chgData name="Stephen Johnson" userId="4c0cefe5577c3d4d" providerId="LiveId" clId="{8205C7B0-841C-4958-9AB3-9854C8FBCE62}" dt="2019-02-27T00:59:09.415" v="1298" actId="478"/>
          <ac:spMkLst>
            <pc:docMk/>
            <pc:sldMk cId="2663610521" sldId="268"/>
            <ac:spMk id="4" creationId="{B6086714-BAF6-41BE-A945-E83844363086}"/>
          </ac:spMkLst>
        </pc:spChg>
        <pc:spChg chg="add mod">
          <ac:chgData name="Stephen Johnson" userId="4c0cefe5577c3d4d" providerId="LiveId" clId="{8205C7B0-841C-4958-9AB3-9854C8FBCE62}" dt="2019-02-27T02:05:37.678" v="3832" actId="20577"/>
          <ac:spMkLst>
            <pc:docMk/>
            <pc:sldMk cId="2663610521" sldId="268"/>
            <ac:spMk id="5" creationId="{E003A8CA-1065-4EF9-8DED-330F247CE35E}"/>
          </ac:spMkLst>
        </pc:spChg>
        <pc:spChg chg="add del">
          <ac:chgData name="Stephen Johnson" userId="4c0cefe5577c3d4d" providerId="LiveId" clId="{8205C7B0-841C-4958-9AB3-9854C8FBCE62}" dt="2019-02-27T01:21:55.919" v="1629" actId="26606"/>
          <ac:spMkLst>
            <pc:docMk/>
            <pc:sldMk cId="2663610521" sldId="268"/>
            <ac:spMk id="11" creationId="{84C75E2B-CACA-478C-B26B-182AF87A18E3}"/>
          </ac:spMkLst>
        </pc:spChg>
        <pc:spChg chg="add">
          <ac:chgData name="Stephen Johnson" userId="4c0cefe5577c3d4d" providerId="LiveId" clId="{8205C7B0-841C-4958-9AB3-9854C8FBCE62}" dt="2019-02-27T01:21:55.919" v="1629" actId="26606"/>
          <ac:spMkLst>
            <pc:docMk/>
            <pc:sldMk cId="2663610521" sldId="268"/>
            <ac:spMk id="19" creationId="{84C75E2B-CACA-478C-B26B-182AF87A18E3}"/>
          </ac:spMkLst>
        </pc:spChg>
        <pc:spChg chg="add del">
          <ac:chgData name="Stephen Johnson" userId="4c0cefe5577c3d4d" providerId="LiveId" clId="{8205C7B0-841C-4958-9AB3-9854C8FBCE62}" dt="2019-02-27T01:21:41.628" v="1628" actId="26606"/>
          <ac:spMkLst>
            <pc:docMk/>
            <pc:sldMk cId="2663610521" sldId="268"/>
            <ac:spMk id="22" creationId="{84C75E2B-CACA-478C-B26B-182AF87A18E3}"/>
          </ac:spMkLst>
        </pc:spChg>
        <pc:spChg chg="add del">
          <ac:chgData name="Stephen Johnson" userId="4c0cefe5577c3d4d" providerId="LiveId" clId="{8205C7B0-841C-4958-9AB3-9854C8FBCE62}" dt="2019-02-27T01:21:41.628" v="1628" actId="26606"/>
          <ac:spMkLst>
            <pc:docMk/>
            <pc:sldMk cId="2663610521" sldId="268"/>
            <ac:spMk id="30" creationId="{274FF48E-21C6-4ED1-8D57-5D27A7B766F0}"/>
          </ac:spMkLst>
        </pc:spChg>
        <pc:spChg chg="add del">
          <ac:chgData name="Stephen Johnson" userId="4c0cefe5577c3d4d" providerId="LiveId" clId="{8205C7B0-841C-4958-9AB3-9854C8FBCE62}" dt="2019-02-27T01:21:41.628" v="1628" actId="26606"/>
          <ac:spMkLst>
            <pc:docMk/>
            <pc:sldMk cId="2663610521" sldId="268"/>
            <ac:spMk id="32" creationId="{EDE4EA73-B3EE-41C9-8DED-BFE8955857D6}"/>
          </ac:spMkLst>
        </pc:spChg>
        <pc:graphicFrameChg chg="add del mod">
          <ac:chgData name="Stephen Johnson" userId="4c0cefe5577c3d4d" providerId="LiveId" clId="{8205C7B0-841C-4958-9AB3-9854C8FBCE62}" dt="2019-02-27T01:20:47.077" v="1625" actId="478"/>
          <ac:graphicFrameMkLst>
            <pc:docMk/>
            <pc:sldMk cId="2663610521" sldId="268"/>
            <ac:graphicFrameMk id="6" creationId="{A05C7197-D08B-494A-81EE-5D98296E67F0}"/>
          </ac:graphicFrameMkLst>
        </pc:graphicFrameChg>
        <pc:graphicFrameChg chg="add mod modGraphic">
          <ac:chgData name="Stephen Johnson" userId="4c0cefe5577c3d4d" providerId="LiveId" clId="{8205C7B0-841C-4958-9AB3-9854C8FBCE62}" dt="2019-02-27T01:28:49.301" v="1667" actId="14734"/>
          <ac:graphicFrameMkLst>
            <pc:docMk/>
            <pc:sldMk cId="2663610521" sldId="268"/>
            <ac:graphicFrameMk id="7" creationId="{5817F7AF-9028-42FD-9CAD-3961C817832A}"/>
          </ac:graphicFrameMkLst>
        </pc:graphicFrameChg>
        <pc:picChg chg="add del">
          <ac:chgData name="Stephen Johnson" userId="4c0cefe5577c3d4d" providerId="LiveId" clId="{8205C7B0-841C-4958-9AB3-9854C8FBCE62}" dt="2019-02-27T01:21:55.919" v="1629" actId="26606"/>
          <ac:picMkLst>
            <pc:docMk/>
            <pc:sldMk cId="2663610521" sldId="268"/>
            <ac:picMk id="13" creationId="{50FF2874-547C-4D14-9E18-28B19002FB8C}"/>
          </ac:picMkLst>
        </pc:picChg>
        <pc:picChg chg="add">
          <ac:chgData name="Stephen Johnson" userId="4c0cefe5577c3d4d" providerId="LiveId" clId="{8205C7B0-841C-4958-9AB3-9854C8FBCE62}" dt="2019-02-27T01:21:55.919" v="1629" actId="26606"/>
          <ac:picMkLst>
            <pc:docMk/>
            <pc:sldMk cId="2663610521" sldId="268"/>
            <ac:picMk id="20" creationId="{50FF2874-547C-4D14-9E18-28B19002FB8C}"/>
          </ac:picMkLst>
        </pc:picChg>
        <pc:picChg chg="add del">
          <ac:chgData name="Stephen Johnson" userId="4c0cefe5577c3d4d" providerId="LiveId" clId="{8205C7B0-841C-4958-9AB3-9854C8FBCE62}" dt="2019-02-27T01:21:41.628" v="1628" actId="26606"/>
          <ac:picMkLst>
            <pc:docMk/>
            <pc:sldMk cId="2663610521" sldId="268"/>
            <ac:picMk id="24" creationId="{50FF2874-547C-4D14-9E18-28B19002FB8C}"/>
          </ac:picMkLst>
        </pc:picChg>
        <pc:picChg chg="add del">
          <ac:chgData name="Stephen Johnson" userId="4c0cefe5577c3d4d" providerId="LiveId" clId="{8205C7B0-841C-4958-9AB3-9854C8FBCE62}" dt="2019-02-27T01:21:41.628" v="1628" actId="26606"/>
          <ac:picMkLst>
            <pc:docMk/>
            <pc:sldMk cId="2663610521" sldId="268"/>
            <ac:picMk id="36" creationId="{CDD4A4E6-AE28-4022-81BD-8F9C976B2C5A}"/>
          </ac:picMkLst>
        </pc:picChg>
        <pc:cxnChg chg="add del">
          <ac:chgData name="Stephen Johnson" userId="4c0cefe5577c3d4d" providerId="LiveId" clId="{8205C7B0-841C-4958-9AB3-9854C8FBCE62}" dt="2019-02-27T01:21:55.919" v="1629" actId="26606"/>
          <ac:cxnSpMkLst>
            <pc:docMk/>
            <pc:sldMk cId="2663610521" sldId="268"/>
            <ac:cxnSpMk id="15" creationId="{36CF827D-A163-47F7-BD87-34EB4FA7D696}"/>
          </ac:cxnSpMkLst>
        </pc:cxnChg>
        <pc:cxnChg chg="add del">
          <ac:chgData name="Stephen Johnson" userId="4c0cefe5577c3d4d" providerId="LiveId" clId="{8205C7B0-841C-4958-9AB3-9854C8FBCE62}" dt="2019-02-27T01:21:55.919" v="1629" actId="26606"/>
          <ac:cxnSpMkLst>
            <pc:docMk/>
            <pc:sldMk cId="2663610521" sldId="268"/>
            <ac:cxnSpMk id="17" creationId="{D299D9A9-1DA8-433D-A9BC-FB48D93D4217}"/>
          </ac:cxnSpMkLst>
        </pc:cxnChg>
        <pc:cxnChg chg="add">
          <ac:chgData name="Stephen Johnson" userId="4c0cefe5577c3d4d" providerId="LiveId" clId="{8205C7B0-841C-4958-9AB3-9854C8FBCE62}" dt="2019-02-27T01:21:55.919" v="1629" actId="26606"/>
          <ac:cxnSpMkLst>
            <pc:docMk/>
            <pc:sldMk cId="2663610521" sldId="268"/>
            <ac:cxnSpMk id="21" creationId="{36CF827D-A163-47F7-BD87-34EB4FA7D696}"/>
          </ac:cxnSpMkLst>
        </pc:cxnChg>
        <pc:cxnChg chg="add">
          <ac:chgData name="Stephen Johnson" userId="4c0cefe5577c3d4d" providerId="LiveId" clId="{8205C7B0-841C-4958-9AB3-9854C8FBCE62}" dt="2019-02-27T01:21:55.919" v="1629" actId="26606"/>
          <ac:cxnSpMkLst>
            <pc:docMk/>
            <pc:sldMk cId="2663610521" sldId="268"/>
            <ac:cxnSpMk id="23" creationId="{D299D9A9-1DA8-433D-A9BC-FB48D93D4217}"/>
          </ac:cxnSpMkLst>
        </pc:cxnChg>
        <pc:cxnChg chg="add del">
          <ac:chgData name="Stephen Johnson" userId="4c0cefe5577c3d4d" providerId="LiveId" clId="{8205C7B0-841C-4958-9AB3-9854C8FBCE62}" dt="2019-02-27T01:21:41.628" v="1628" actId="26606"/>
          <ac:cxnSpMkLst>
            <pc:docMk/>
            <pc:sldMk cId="2663610521" sldId="268"/>
            <ac:cxnSpMk id="26" creationId="{36CF827D-A163-47F7-BD87-34EB4FA7D696}"/>
          </ac:cxnSpMkLst>
        </pc:cxnChg>
        <pc:cxnChg chg="add del">
          <ac:chgData name="Stephen Johnson" userId="4c0cefe5577c3d4d" providerId="LiveId" clId="{8205C7B0-841C-4958-9AB3-9854C8FBCE62}" dt="2019-02-27T01:21:41.628" v="1628" actId="26606"/>
          <ac:cxnSpMkLst>
            <pc:docMk/>
            <pc:sldMk cId="2663610521" sldId="268"/>
            <ac:cxnSpMk id="28" creationId="{D299D9A9-1DA8-433D-A9BC-FB48D93D4217}"/>
          </ac:cxnSpMkLst>
        </pc:cxnChg>
        <pc:cxnChg chg="add del">
          <ac:chgData name="Stephen Johnson" userId="4c0cefe5577c3d4d" providerId="LiveId" clId="{8205C7B0-841C-4958-9AB3-9854C8FBCE62}" dt="2019-02-27T01:21:41.628" v="1628" actId="26606"/>
          <ac:cxnSpMkLst>
            <pc:docMk/>
            <pc:sldMk cId="2663610521" sldId="268"/>
            <ac:cxnSpMk id="34" creationId="{5038F25F-EDEF-4677-BA06-9A0951D44CB3}"/>
          </ac:cxnSpMkLst>
        </pc:cxnChg>
        <pc:cxnChg chg="add del">
          <ac:chgData name="Stephen Johnson" userId="4c0cefe5577c3d4d" providerId="LiveId" clId="{8205C7B0-841C-4958-9AB3-9854C8FBCE62}" dt="2019-02-27T01:21:41.628" v="1628" actId="26606"/>
          <ac:cxnSpMkLst>
            <pc:docMk/>
            <pc:sldMk cId="2663610521" sldId="268"/>
            <ac:cxnSpMk id="38" creationId="{41206E84-DE07-4C15-AC7E-FB739A177E67}"/>
          </ac:cxnSpMkLst>
        </pc:cxnChg>
      </pc:sldChg>
      <pc:sldChg chg="delSp add del">
        <pc:chgData name="Stephen Johnson" userId="4c0cefe5577c3d4d" providerId="LiveId" clId="{8205C7B0-841C-4958-9AB3-9854C8FBCE62}" dt="2019-02-27T01:28:40.092" v="1666" actId="2696"/>
        <pc:sldMkLst>
          <pc:docMk/>
          <pc:sldMk cId="4013366043" sldId="269"/>
        </pc:sldMkLst>
        <pc:spChg chg="del">
          <ac:chgData name="Stephen Johnson" userId="4c0cefe5577c3d4d" providerId="LiveId" clId="{8205C7B0-841C-4958-9AB3-9854C8FBCE62}" dt="2019-02-27T01:18:18.428" v="1618" actId="478"/>
          <ac:spMkLst>
            <pc:docMk/>
            <pc:sldMk cId="4013366043" sldId="269"/>
            <ac:spMk id="3" creationId="{F81E2DDE-3FFA-47D8-86F7-C6CF80429704}"/>
          </ac:spMkLst>
        </pc:spChg>
      </pc:sldChg>
      <pc:sldChg chg="addSp delSp modSp add">
        <pc:chgData name="Stephen Johnson" userId="4c0cefe5577c3d4d" providerId="LiveId" clId="{8205C7B0-841C-4958-9AB3-9854C8FBCE62}" dt="2019-02-27T01:48:47.066" v="2696" actId="20577"/>
        <pc:sldMkLst>
          <pc:docMk/>
          <pc:sldMk cId="998269296" sldId="270"/>
        </pc:sldMkLst>
        <pc:spChg chg="mod">
          <ac:chgData name="Stephen Johnson" userId="4c0cefe5577c3d4d" providerId="LiveId" clId="{8205C7B0-841C-4958-9AB3-9854C8FBCE62}" dt="2019-02-27T01:06:39.110" v="1546" actId="20577"/>
          <ac:spMkLst>
            <pc:docMk/>
            <pc:sldMk cId="998269296" sldId="270"/>
            <ac:spMk id="2" creationId="{D802520E-3FDD-42CF-A2A6-893D7A316202}"/>
          </ac:spMkLst>
        </pc:spChg>
        <pc:spChg chg="add del mod">
          <ac:chgData name="Stephen Johnson" userId="4c0cefe5577c3d4d" providerId="LiveId" clId="{8205C7B0-841C-4958-9AB3-9854C8FBCE62}" dt="2019-02-27T01:48:47.066" v="2696" actId="20577"/>
          <ac:spMkLst>
            <pc:docMk/>
            <pc:sldMk cId="998269296" sldId="270"/>
            <ac:spMk id="3" creationId="{75463081-53A7-4567-A2E4-04DF12C5E51E}"/>
          </ac:spMkLst>
        </pc:spChg>
      </pc:sldChg>
      <pc:sldMasterChg chg="modSldLayout">
        <pc:chgData name="Stephen Johnson" userId="4c0cefe5577c3d4d" providerId="LiveId" clId="{8205C7B0-841C-4958-9AB3-9854C8FBCE62}" dt="2019-02-27T01:08:18.776" v="1605" actId="692"/>
        <pc:sldMasterMkLst>
          <pc:docMk/>
          <pc:sldMasterMk cId="2890432771" sldId="2147483690"/>
        </pc:sldMasterMkLst>
        <pc:sldLayoutChg chg="modSp">
          <pc:chgData name="Stephen Johnson" userId="4c0cefe5577c3d4d" providerId="LiveId" clId="{8205C7B0-841C-4958-9AB3-9854C8FBCE62}" dt="2019-02-27T01:08:18.776" v="1605" actId="692"/>
          <pc:sldLayoutMkLst>
            <pc:docMk/>
            <pc:sldMasterMk cId="2890432771" sldId="2147483690"/>
            <pc:sldLayoutMk cId="921443497" sldId="2147483692"/>
          </pc:sldLayoutMkLst>
          <pc:cxnChg chg="mod">
            <ac:chgData name="Stephen Johnson" userId="4c0cefe5577c3d4d" providerId="LiveId" clId="{8205C7B0-841C-4958-9AB3-9854C8FBCE62}" dt="2019-02-27T01:08:18.776" v="1605" actId="692"/>
            <ac:cxnSpMkLst>
              <pc:docMk/>
              <pc:sldMasterMk cId="2890432771" sldId="2147483690"/>
              <pc:sldLayoutMk cId="921443497" sldId="2147483692"/>
              <ac:cxnSpMk id="33" creationId="{00000000-0000-0000-0000-000000000000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7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46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98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>
            <a:solidFill>
              <a:srgbClr val="CC66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4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81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2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10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4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53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7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9F4E-B68C-484E-90E3-7679CC3E163C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B64FC16-7E30-467F-9182-CD5E8BC41B4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3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0B58-10F1-4476-8F91-D997FB7C5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5300" dirty="0"/>
              <a:t>Case Study 1 – Beer Data: Opportunity analysis for Brewery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2F2A2-80DB-47ED-AB86-0CCFEFBE5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Johnson</a:t>
            </a:r>
          </a:p>
          <a:p>
            <a:fld id="{B3828D0A-3BFC-4E36-ACA8-BD010D847AD4}" type="datetime1">
              <a:rPr lang="en-US" smtClean="0"/>
              <a:t>2/26/2019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76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A9E8-3041-4DC0-A8D6-6578D44E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5"/>
            <a:ext cx="10515600" cy="1325563"/>
          </a:xfrm>
        </p:spPr>
        <p:txBody>
          <a:bodyPr/>
          <a:lstStyle/>
          <a:p>
            <a:r>
              <a:rPr lang="en-US" dirty="0"/>
              <a:t>ABV vs. IBU appears to be correlated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CDCB6-13BF-427E-8417-383B9370E838}"/>
              </a:ext>
            </a:extLst>
          </p:cNvPr>
          <p:cNvCxnSpPr>
            <a:cxnSpLocks/>
          </p:cNvCxnSpPr>
          <p:nvPr/>
        </p:nvCxnSpPr>
        <p:spPr>
          <a:xfrm>
            <a:off x="8346521" y="1973598"/>
            <a:ext cx="0" cy="3727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50100DF-812C-4C36-BBE2-38BE1E9D873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499616"/>
            <a:ext cx="7040880" cy="502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5DF3A9-A0D7-40CE-8ECF-E430F072350E}"/>
              </a:ext>
            </a:extLst>
          </p:cNvPr>
          <p:cNvSpPr txBox="1"/>
          <p:nvPr/>
        </p:nvSpPr>
        <p:spPr>
          <a:xfrm>
            <a:off x="8817429" y="2136710"/>
            <a:ext cx="26685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alcohol = higher bitterness…</a:t>
            </a:r>
          </a:p>
          <a:p>
            <a:endParaRPr lang="en-US" dirty="0"/>
          </a:p>
          <a:p>
            <a:r>
              <a:rPr lang="en-US" dirty="0"/>
              <a:t>Consider both within each state to determine what beer types should be offered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 to red arrows by state in previous 2 slides</a:t>
            </a:r>
          </a:p>
        </p:txBody>
      </p:sp>
    </p:spTree>
    <p:extLst>
      <p:ext uri="{BB962C8B-B14F-4D97-AF65-F5344CB8AC3E}">
        <p14:creationId xmlns:p14="http://schemas.microsoft.com/office/powerpoint/2010/main" val="297234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950E-F7E8-487D-A3D4-7A0FA9F0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6DD9-6591-4D8C-A702-EC7264AD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Southern and Midwestern regions are identified as prime opportunities for the next brewery.  States with higher brewery counts (not per capita) should be primary targets.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Next Steps for Deep Dive Analysis:</a:t>
            </a:r>
          </a:p>
          <a:p>
            <a:pPr marL="0" indent="0">
              <a:buNone/>
            </a:pPr>
            <a:r>
              <a:rPr lang="en-US" dirty="0"/>
              <a:t>Breweries by State vs.  ABV and IBU</a:t>
            </a:r>
          </a:p>
          <a:p>
            <a:pPr marL="0" indent="0">
              <a:buNone/>
            </a:pPr>
            <a:r>
              <a:rPr lang="en-US" dirty="0"/>
              <a:t>Benchmarking</a:t>
            </a:r>
          </a:p>
          <a:p>
            <a:pPr marL="0" indent="0">
              <a:buNone/>
            </a:pPr>
            <a:r>
              <a:rPr lang="en-US" dirty="0"/>
              <a:t>Opportunity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9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520E-3FDD-42CF-A2A6-893D7A31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states should we consider for the next brewery?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3081-53A7-4567-A2E4-04DF12C5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breweries in the U.S. per state provides insight into service areas and where there could be opportunities to better serve consumers of beer</a:t>
            </a:r>
          </a:p>
          <a:p>
            <a:r>
              <a:rPr lang="en-US" dirty="0"/>
              <a:t>The types of beer (ABV and IBU) by state can help us determine what we should be serving in those regions</a:t>
            </a:r>
          </a:p>
        </p:txBody>
      </p:sp>
    </p:spTree>
    <p:extLst>
      <p:ext uri="{BB962C8B-B14F-4D97-AF65-F5344CB8AC3E}">
        <p14:creationId xmlns:p14="http://schemas.microsoft.com/office/powerpoint/2010/main" val="99826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A9E8-3041-4DC0-A8D6-6578D44E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5"/>
            <a:ext cx="10515600" cy="1325563"/>
          </a:xfrm>
        </p:spPr>
        <p:txBody>
          <a:bodyPr/>
          <a:lstStyle/>
          <a:p>
            <a:r>
              <a:rPr lang="en-US" dirty="0"/>
              <a:t>Number of Breweries by 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C5FD38-BEA9-4C2D-9AF2-F21B3C486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22409"/>
              </p:ext>
            </p:extLst>
          </p:nvPr>
        </p:nvGraphicFramePr>
        <p:xfrm>
          <a:off x="8873498" y="882283"/>
          <a:ext cx="2565833" cy="561059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69433">
                  <a:extLst>
                    <a:ext uri="{9D8B030D-6E8A-4147-A177-3AD203B41FA5}">
                      <a16:colId xmlns:a16="http://schemas.microsoft.com/office/drawing/2014/main" val="2361041393"/>
                    </a:ext>
                  </a:extLst>
                </a:gridCol>
                <a:gridCol w="507124">
                  <a:extLst>
                    <a:ext uri="{9D8B030D-6E8A-4147-A177-3AD203B41FA5}">
                      <a16:colId xmlns:a16="http://schemas.microsoft.com/office/drawing/2014/main" val="2806348091"/>
                    </a:ext>
                  </a:extLst>
                </a:gridCol>
                <a:gridCol w="622524">
                  <a:extLst>
                    <a:ext uri="{9D8B030D-6E8A-4147-A177-3AD203B41FA5}">
                      <a16:colId xmlns:a16="http://schemas.microsoft.com/office/drawing/2014/main" val="2285835893"/>
                    </a:ext>
                  </a:extLst>
                </a:gridCol>
                <a:gridCol w="469433">
                  <a:extLst>
                    <a:ext uri="{9D8B030D-6E8A-4147-A177-3AD203B41FA5}">
                      <a16:colId xmlns:a16="http://schemas.microsoft.com/office/drawing/2014/main" val="4280015573"/>
                    </a:ext>
                  </a:extLst>
                </a:gridCol>
                <a:gridCol w="497319">
                  <a:extLst>
                    <a:ext uri="{9D8B030D-6E8A-4147-A177-3AD203B41FA5}">
                      <a16:colId xmlns:a16="http://schemas.microsoft.com/office/drawing/2014/main" val="1678404980"/>
                    </a:ext>
                  </a:extLst>
                </a:gridCol>
              </a:tblGrid>
              <a:tr h="19658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State</a:t>
                      </a:r>
                    </a:p>
                  </a:txBody>
                  <a:tcPr marL="16456" marR="16456" marT="16456" marB="16456" anchor="b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>
                          <a:effectLst/>
                        </a:rPr>
                        <a:t>count</a:t>
                      </a:r>
                    </a:p>
                  </a:txBody>
                  <a:tcPr marL="16456" marR="16456" marT="16456" marB="16456" anchor="b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 anchor="b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dirty="0">
                          <a:effectLst/>
                        </a:rPr>
                        <a:t>State</a:t>
                      </a:r>
                    </a:p>
                  </a:txBody>
                  <a:tcPr marL="16456" marR="16456" marT="16456" marB="16456" anchor="b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dirty="0">
                          <a:effectLst/>
                        </a:rPr>
                        <a:t>count</a:t>
                      </a:r>
                    </a:p>
                  </a:txBody>
                  <a:tcPr marL="16456" marR="16456" marT="16456" marB="16456" anchor="b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793913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47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MD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7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3957640273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39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OK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1244043051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32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4012810734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OR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29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ID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2614508707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TX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28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LA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525932482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25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NE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1226183043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23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RI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1123945028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23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HI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2148696896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22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KY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866091192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WI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20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NM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1417822667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NC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19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SC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2598844446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IL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18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UT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965015936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NY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16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WY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4049247454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VA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16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AL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790479189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FL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15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KS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1311935271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OH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15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NH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4027835616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MN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12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NJ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4265457507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AZ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11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TN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3004934689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VT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AR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3017017846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ME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DE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274097637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MS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3442999626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MT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NV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1061822155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CT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DC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2775216177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AK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</a:rPr>
                        <a:t>7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ND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3349677132"/>
                  </a:ext>
                </a:extLst>
              </a:tr>
              <a:tr h="19658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GA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7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SD</a:t>
                      </a:r>
                    </a:p>
                  </a:txBody>
                  <a:tcPr marL="16456" marR="16456" marT="16456" marB="16456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16456" marR="16456" marT="16456" marB="16456"/>
                </a:tc>
                <a:extLst>
                  <a:ext uri="{0D108BD9-81ED-4DB2-BD59-A6C34878D82A}">
                    <a16:rowId xmlns:a16="http://schemas.microsoft.com/office/drawing/2014/main" val="37579987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9D88C-7BB5-4ACE-8A43-D773BBF13915}"/>
              </a:ext>
            </a:extLst>
          </p:cNvPr>
          <p:cNvSpPr txBox="1"/>
          <p:nvPr/>
        </p:nvSpPr>
        <p:spPr>
          <a:xfrm>
            <a:off x="2434556" y="1979419"/>
            <a:ext cx="48425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West Coast is strongly represented along with the Mountain region state of Colorado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Texas, North Carolina, Virginia and Florida representing the South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Michigan, Indiana, Wisconsin, Illinois, Ohio and Minnesota provide solid representation for the Midwest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Pennsylvania, Massachusetts, New York and Vermont in the Northeast</a:t>
            </a:r>
          </a:p>
        </p:txBody>
      </p:sp>
    </p:spTree>
    <p:extLst>
      <p:ext uri="{BB962C8B-B14F-4D97-AF65-F5344CB8AC3E}">
        <p14:creationId xmlns:p14="http://schemas.microsoft.com/office/powerpoint/2010/main" val="22766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6E814C-8D12-4F6D-AE57-22D56067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5"/>
            <a:ext cx="10515600" cy="1325563"/>
          </a:xfrm>
        </p:spPr>
        <p:txBody>
          <a:bodyPr/>
          <a:lstStyle/>
          <a:p>
            <a:r>
              <a:rPr lang="en-US" dirty="0"/>
              <a:t>Number of Breweries by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6D11C-318E-4D68-8FD0-05E5453D5AF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499616"/>
            <a:ext cx="7040880" cy="50292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C4EF4F-5744-4C8F-AA42-E154A0B4FC9B}"/>
              </a:ext>
            </a:extLst>
          </p:cNvPr>
          <p:cNvCxnSpPr>
            <a:cxnSpLocks/>
          </p:cNvCxnSpPr>
          <p:nvPr/>
        </p:nvCxnSpPr>
        <p:spPr>
          <a:xfrm>
            <a:off x="8346521" y="1973598"/>
            <a:ext cx="0" cy="3727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E4AB72-29D2-42CF-BCFF-1B8CAE0BD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78265"/>
              </p:ext>
            </p:extLst>
          </p:nvPr>
        </p:nvGraphicFramePr>
        <p:xfrm>
          <a:off x="9392115" y="2581900"/>
          <a:ext cx="1482422" cy="2217420"/>
        </p:xfrm>
        <a:graphic>
          <a:graphicData uri="http://schemas.openxmlformats.org/drawingml/2006/table">
            <a:tbl>
              <a:tblPr/>
              <a:tblGrid>
                <a:gridCol w="621284">
                  <a:extLst>
                    <a:ext uri="{9D8B030D-6E8A-4147-A177-3AD203B41FA5}">
                      <a16:colId xmlns:a16="http://schemas.microsoft.com/office/drawing/2014/main" val="1369651808"/>
                    </a:ext>
                  </a:extLst>
                </a:gridCol>
                <a:gridCol w="861138">
                  <a:extLst>
                    <a:ext uri="{9D8B030D-6E8A-4147-A177-3AD203B41FA5}">
                      <a16:colId xmlns:a16="http://schemas.microsoft.com/office/drawing/2014/main" val="30582579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Top 5 States: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877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47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228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39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462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32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69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29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147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TX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28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193840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5E7828-9DC9-4ECD-8710-B2CBFDF1055C}"/>
              </a:ext>
            </a:extLst>
          </p:cNvPr>
          <p:cNvSpPr/>
          <p:nvPr/>
        </p:nvSpPr>
        <p:spPr>
          <a:xfrm>
            <a:off x="1408922" y="1894114"/>
            <a:ext cx="2248678" cy="27290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179AF3-4C88-47E4-87D2-4381EFA6ABF2}"/>
              </a:ext>
            </a:extLst>
          </p:cNvPr>
          <p:cNvSpPr/>
          <p:nvPr/>
        </p:nvSpPr>
        <p:spPr>
          <a:xfrm rot="5400000">
            <a:off x="4020109" y="3342895"/>
            <a:ext cx="2493691" cy="32058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1CC157D-90A0-428A-85B9-AE398945070A}"/>
              </a:ext>
            </a:extLst>
          </p:cNvPr>
          <p:cNvSpPr/>
          <p:nvPr/>
        </p:nvSpPr>
        <p:spPr>
          <a:xfrm rot="5400000">
            <a:off x="4320584" y="1767254"/>
            <a:ext cx="1846798" cy="20374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951555-2788-4B66-9507-BA635BA915DB}"/>
              </a:ext>
            </a:extLst>
          </p:cNvPr>
          <p:cNvSpPr/>
          <p:nvPr/>
        </p:nvSpPr>
        <p:spPr>
          <a:xfrm rot="10800000">
            <a:off x="6309216" y="1775906"/>
            <a:ext cx="1284178" cy="18253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6F135-AAB8-412F-866D-F8FFE6CD6880}"/>
              </a:ext>
            </a:extLst>
          </p:cNvPr>
          <p:cNvSpPr txBox="1"/>
          <p:nvPr/>
        </p:nvSpPr>
        <p:spPr>
          <a:xfrm>
            <a:off x="1856279" y="2954966"/>
            <a:ext cx="13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Western/Mountain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9FAAA2-2C25-4D03-93AB-4AAFE6F932D5}"/>
              </a:ext>
            </a:extLst>
          </p:cNvPr>
          <p:cNvSpPr txBox="1"/>
          <p:nvPr/>
        </p:nvSpPr>
        <p:spPr>
          <a:xfrm>
            <a:off x="4724879" y="4623203"/>
            <a:ext cx="13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South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8771DE-2F81-4084-89F1-475C7F3499D2}"/>
              </a:ext>
            </a:extLst>
          </p:cNvPr>
          <p:cNvSpPr txBox="1"/>
          <p:nvPr/>
        </p:nvSpPr>
        <p:spPr>
          <a:xfrm>
            <a:off x="4683369" y="2600492"/>
            <a:ext cx="13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Midwest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92093E-4382-41E2-A43B-D45F68DEC3A7}"/>
              </a:ext>
            </a:extLst>
          </p:cNvPr>
          <p:cNvSpPr txBox="1"/>
          <p:nvPr/>
        </p:nvSpPr>
        <p:spPr>
          <a:xfrm>
            <a:off x="6309216" y="2572810"/>
            <a:ext cx="13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Northeast</a:t>
            </a:r>
          </a:p>
        </p:txBody>
      </p:sp>
    </p:spTree>
    <p:extLst>
      <p:ext uri="{BB962C8B-B14F-4D97-AF65-F5344CB8AC3E}">
        <p14:creationId xmlns:p14="http://schemas.microsoft.com/office/powerpoint/2010/main" val="2394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6E814C-8D12-4F6D-AE57-22D56067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5"/>
            <a:ext cx="10515600" cy="1325563"/>
          </a:xfrm>
        </p:spPr>
        <p:txBody>
          <a:bodyPr/>
          <a:lstStyle/>
          <a:p>
            <a:r>
              <a:rPr lang="en-US" dirty="0"/>
              <a:t>Number of Breweries per Capita by State</a:t>
            </a:r>
            <a:br>
              <a:rPr lang="en-US" dirty="0"/>
            </a:br>
            <a:r>
              <a:rPr lang="en-US" b="1" i="1" dirty="0"/>
              <a:t>Opportunity in Midwest and south?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C4EF4F-5744-4C8F-AA42-E154A0B4FC9B}"/>
              </a:ext>
            </a:extLst>
          </p:cNvPr>
          <p:cNvCxnSpPr>
            <a:cxnSpLocks/>
          </p:cNvCxnSpPr>
          <p:nvPr/>
        </p:nvCxnSpPr>
        <p:spPr>
          <a:xfrm>
            <a:off x="8346521" y="1973598"/>
            <a:ext cx="0" cy="3727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35DC70A-FBE9-4ECD-9979-884B6F6D444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499616"/>
            <a:ext cx="7040880" cy="50292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F05923-B27D-43FB-BDE9-BB95EA963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1084"/>
              </p:ext>
            </p:extLst>
          </p:nvPr>
        </p:nvGraphicFramePr>
        <p:xfrm>
          <a:off x="9461238" y="2728591"/>
          <a:ext cx="1469617" cy="2217420"/>
        </p:xfrm>
        <a:graphic>
          <a:graphicData uri="http://schemas.openxmlformats.org/drawingml/2006/table">
            <a:tbl>
              <a:tblPr/>
              <a:tblGrid>
                <a:gridCol w="1117280">
                  <a:extLst>
                    <a:ext uri="{9D8B030D-6E8A-4147-A177-3AD203B41FA5}">
                      <a16:colId xmlns:a16="http://schemas.microsoft.com/office/drawing/2014/main" val="1285746367"/>
                    </a:ext>
                  </a:extLst>
                </a:gridCol>
                <a:gridCol w="352337">
                  <a:extLst>
                    <a:ext uri="{9D8B030D-6E8A-4147-A177-3AD203B41FA5}">
                      <a16:colId xmlns:a16="http://schemas.microsoft.com/office/drawing/2014/main" val="299809762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Top 5 States: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628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31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AK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  9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89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  8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09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  8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61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WY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  7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95058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1C9E36-5406-4139-85BA-59FCA974F534}"/>
              </a:ext>
            </a:extLst>
          </p:cNvPr>
          <p:cNvSpPr/>
          <p:nvPr/>
        </p:nvSpPr>
        <p:spPr>
          <a:xfrm>
            <a:off x="1408922" y="1894114"/>
            <a:ext cx="2248678" cy="27290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BA74F5-884C-4C54-8CC5-1E36FA3C05FC}"/>
              </a:ext>
            </a:extLst>
          </p:cNvPr>
          <p:cNvSpPr/>
          <p:nvPr/>
        </p:nvSpPr>
        <p:spPr>
          <a:xfrm rot="5400000">
            <a:off x="4020109" y="3342895"/>
            <a:ext cx="2493691" cy="32058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2A131F-39D6-480A-A994-0A5915604B37}"/>
              </a:ext>
            </a:extLst>
          </p:cNvPr>
          <p:cNvSpPr/>
          <p:nvPr/>
        </p:nvSpPr>
        <p:spPr>
          <a:xfrm rot="5400000">
            <a:off x="4320584" y="1767254"/>
            <a:ext cx="1846798" cy="20374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BDDF1B-527F-48CC-A819-3E38DDEFBD38}"/>
              </a:ext>
            </a:extLst>
          </p:cNvPr>
          <p:cNvSpPr/>
          <p:nvPr/>
        </p:nvSpPr>
        <p:spPr>
          <a:xfrm rot="10800000">
            <a:off x="6309216" y="1775906"/>
            <a:ext cx="1284178" cy="18253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0B8CC-E56F-4A4C-BC43-3A22F47FC5EB}"/>
              </a:ext>
            </a:extLst>
          </p:cNvPr>
          <p:cNvSpPr txBox="1"/>
          <p:nvPr/>
        </p:nvSpPr>
        <p:spPr>
          <a:xfrm>
            <a:off x="1856279" y="2954966"/>
            <a:ext cx="13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Western/Mountain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A94A7-E069-48C5-B35A-F4FDC843C7CD}"/>
              </a:ext>
            </a:extLst>
          </p:cNvPr>
          <p:cNvSpPr txBox="1"/>
          <p:nvPr/>
        </p:nvSpPr>
        <p:spPr>
          <a:xfrm>
            <a:off x="4724879" y="4623203"/>
            <a:ext cx="13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South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D99D8-597A-4ADB-A71A-46D954EEE211}"/>
              </a:ext>
            </a:extLst>
          </p:cNvPr>
          <p:cNvSpPr txBox="1"/>
          <p:nvPr/>
        </p:nvSpPr>
        <p:spPr>
          <a:xfrm>
            <a:off x="4683369" y="2600492"/>
            <a:ext cx="13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Midwest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C95E9-1B11-4DFB-BE02-47A5E704E112}"/>
              </a:ext>
            </a:extLst>
          </p:cNvPr>
          <p:cNvSpPr txBox="1"/>
          <p:nvPr/>
        </p:nvSpPr>
        <p:spPr>
          <a:xfrm>
            <a:off x="6309216" y="2572810"/>
            <a:ext cx="13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Northeast</a:t>
            </a:r>
          </a:p>
        </p:txBody>
      </p:sp>
    </p:spTree>
    <p:extLst>
      <p:ext uri="{BB962C8B-B14F-4D97-AF65-F5344CB8AC3E}">
        <p14:creationId xmlns:p14="http://schemas.microsoft.com/office/powerpoint/2010/main" val="94728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A9E8-3041-4DC0-A8D6-6578D44E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5"/>
            <a:ext cx="10515600" cy="1325563"/>
          </a:xfrm>
        </p:spPr>
        <p:txBody>
          <a:bodyPr/>
          <a:lstStyle/>
          <a:p>
            <a:r>
              <a:rPr lang="en-US" dirty="0"/>
              <a:t>Brewery/Beer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5083D7-0C25-4A8F-9A68-40F71D152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8178"/>
              </p:ext>
            </p:extLst>
          </p:nvPr>
        </p:nvGraphicFramePr>
        <p:xfrm>
          <a:off x="1414169" y="2065759"/>
          <a:ext cx="9363662" cy="3716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9965">
                  <a:extLst>
                    <a:ext uri="{9D8B030D-6E8A-4147-A177-3AD203B41FA5}">
                      <a16:colId xmlns:a16="http://schemas.microsoft.com/office/drawing/2014/main" val="2297254851"/>
                    </a:ext>
                  </a:extLst>
                </a:gridCol>
                <a:gridCol w="1511783">
                  <a:extLst>
                    <a:ext uri="{9D8B030D-6E8A-4147-A177-3AD203B41FA5}">
                      <a16:colId xmlns:a16="http://schemas.microsoft.com/office/drawing/2014/main" val="1956923546"/>
                    </a:ext>
                  </a:extLst>
                </a:gridCol>
                <a:gridCol w="1008990">
                  <a:extLst>
                    <a:ext uri="{9D8B030D-6E8A-4147-A177-3AD203B41FA5}">
                      <a16:colId xmlns:a16="http://schemas.microsoft.com/office/drawing/2014/main" val="3685818846"/>
                    </a:ext>
                  </a:extLst>
                </a:gridCol>
                <a:gridCol w="484162">
                  <a:extLst>
                    <a:ext uri="{9D8B030D-6E8A-4147-A177-3AD203B41FA5}">
                      <a16:colId xmlns:a16="http://schemas.microsoft.com/office/drawing/2014/main" val="4092562470"/>
                    </a:ext>
                  </a:extLst>
                </a:gridCol>
                <a:gridCol w="1137895">
                  <a:extLst>
                    <a:ext uri="{9D8B030D-6E8A-4147-A177-3AD203B41FA5}">
                      <a16:colId xmlns:a16="http://schemas.microsoft.com/office/drawing/2014/main" val="3638434125"/>
                    </a:ext>
                  </a:extLst>
                </a:gridCol>
                <a:gridCol w="693077">
                  <a:extLst>
                    <a:ext uri="{9D8B030D-6E8A-4147-A177-3AD203B41FA5}">
                      <a16:colId xmlns:a16="http://schemas.microsoft.com/office/drawing/2014/main" val="2457139165"/>
                    </a:ext>
                  </a:extLst>
                </a:gridCol>
                <a:gridCol w="520039">
                  <a:extLst>
                    <a:ext uri="{9D8B030D-6E8A-4147-A177-3AD203B41FA5}">
                      <a16:colId xmlns:a16="http://schemas.microsoft.com/office/drawing/2014/main" val="1756871957"/>
                    </a:ext>
                  </a:extLst>
                </a:gridCol>
                <a:gridCol w="369227">
                  <a:extLst>
                    <a:ext uri="{9D8B030D-6E8A-4147-A177-3AD203B41FA5}">
                      <a16:colId xmlns:a16="http://schemas.microsoft.com/office/drawing/2014/main" val="2037768714"/>
                    </a:ext>
                  </a:extLst>
                </a:gridCol>
                <a:gridCol w="2046722">
                  <a:extLst>
                    <a:ext uri="{9D8B030D-6E8A-4147-A177-3AD203B41FA5}">
                      <a16:colId xmlns:a16="http://schemas.microsoft.com/office/drawing/2014/main" val="192189204"/>
                    </a:ext>
                  </a:extLst>
                </a:gridCol>
                <a:gridCol w="651802">
                  <a:extLst>
                    <a:ext uri="{9D8B030D-6E8A-4147-A177-3AD203B41FA5}">
                      <a16:colId xmlns:a16="http://schemas.microsoft.com/office/drawing/2014/main" val="758995735"/>
                    </a:ext>
                  </a:extLst>
                </a:gridCol>
              </a:tblGrid>
              <a:tr h="499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 err="1">
                          <a:effectLst/>
                        </a:rPr>
                        <a:t>Brewery_id</a:t>
                      </a:r>
                      <a:endParaRPr lang="en-US" sz="1400" dirty="0">
                        <a:effectLst/>
                      </a:endParaRP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Brewery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City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State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Beer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Beer_ID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>
                          <a:effectLst/>
                        </a:rPr>
                        <a:t>ABV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IBU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>
                          <a:effectLst/>
                        </a:rPr>
                        <a:t>Style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dirty="0">
                          <a:effectLst/>
                        </a:rPr>
                        <a:t>Ounces</a:t>
                      </a:r>
                    </a:p>
                  </a:txBody>
                  <a:tcPr marL="36976" marR="36976" marT="36976" marB="36976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64328"/>
                  </a:ext>
                </a:extLst>
              </a:tr>
              <a:tr h="49991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NorthGate</a:t>
                      </a:r>
                      <a:r>
                        <a:rPr lang="en-US" sz="1400" dirty="0">
                          <a:effectLst/>
                        </a:rPr>
                        <a:t> Brewing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Minneapolis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MN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Get Together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2692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0.045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50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American IPA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244398"/>
                  </a:ext>
                </a:extLst>
              </a:tr>
              <a:tr h="712898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NorthGate Brewing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Minneapolis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MN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Maggie’s Leap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2691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0.049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Milk / Sweet Stout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56964"/>
                  </a:ext>
                </a:extLst>
              </a:tr>
              <a:tr h="49991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NorthGate Brewing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Minneapolis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MN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Wall’s End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2690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0.048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19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English Brown Ale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383942"/>
                  </a:ext>
                </a:extLst>
              </a:tr>
              <a:tr h="49991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NorthGate Brewing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Minneapolis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MN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Pumpion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2689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0.060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38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Pumpkin Ale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808124"/>
                  </a:ext>
                </a:extLst>
              </a:tr>
              <a:tr h="499916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NorthGate Brewing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Minneapolis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MN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Stronghold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2688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0.060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25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American Porter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899763"/>
                  </a:ext>
                </a:extLst>
              </a:tr>
              <a:tr h="46118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effectLst/>
                        </a:rPr>
                        <a:t>NorthGate</a:t>
                      </a:r>
                      <a:r>
                        <a:rPr lang="en-US" sz="1400" dirty="0">
                          <a:effectLst/>
                        </a:rPr>
                        <a:t> Brewing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Minneapolis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MN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Parapet ESB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2687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0.056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47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Extra Special / Strong Bitter (ESB)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16</a:t>
                      </a:r>
                    </a:p>
                  </a:txBody>
                  <a:tcPr marL="36976" marR="36976" marT="36976" marB="36976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3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1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2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003A8CA-1065-4EF9-8DED-330F247C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SUMMARY ABV and ibu in the U.S.</a:t>
            </a:r>
            <a:br>
              <a:rPr lang="en-US" dirty="0"/>
            </a:br>
            <a:r>
              <a:rPr lang="en-US" dirty="0"/>
              <a:t>statistics provide insight into range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17F7AF-9028-42FD-9CAD-3961C8178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17926"/>
              </p:ext>
            </p:extLst>
          </p:nvPr>
        </p:nvGraphicFramePr>
        <p:xfrm>
          <a:off x="2893549" y="1984189"/>
          <a:ext cx="6551595" cy="288962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3819">
                  <a:extLst>
                    <a:ext uri="{9D8B030D-6E8A-4147-A177-3AD203B41FA5}">
                      <a16:colId xmlns:a16="http://schemas.microsoft.com/office/drawing/2014/main" val="3945653820"/>
                    </a:ext>
                  </a:extLst>
                </a:gridCol>
                <a:gridCol w="828193">
                  <a:extLst>
                    <a:ext uri="{9D8B030D-6E8A-4147-A177-3AD203B41FA5}">
                      <a16:colId xmlns:a16="http://schemas.microsoft.com/office/drawing/2014/main" val="656665221"/>
                    </a:ext>
                  </a:extLst>
                </a:gridCol>
                <a:gridCol w="1436411">
                  <a:extLst>
                    <a:ext uri="{9D8B030D-6E8A-4147-A177-3AD203B41FA5}">
                      <a16:colId xmlns:a16="http://schemas.microsoft.com/office/drawing/2014/main" val="3879299774"/>
                    </a:ext>
                  </a:extLst>
                </a:gridCol>
                <a:gridCol w="689459">
                  <a:extLst>
                    <a:ext uri="{9D8B030D-6E8A-4147-A177-3AD203B41FA5}">
                      <a16:colId xmlns:a16="http://schemas.microsoft.com/office/drawing/2014/main" val="4025233497"/>
                    </a:ext>
                  </a:extLst>
                </a:gridCol>
                <a:gridCol w="1071728">
                  <a:extLst>
                    <a:ext uri="{9D8B030D-6E8A-4147-A177-3AD203B41FA5}">
                      <a16:colId xmlns:a16="http://schemas.microsoft.com/office/drawing/2014/main" val="3118257281"/>
                    </a:ext>
                  </a:extLst>
                </a:gridCol>
                <a:gridCol w="816265">
                  <a:extLst>
                    <a:ext uri="{9D8B030D-6E8A-4147-A177-3AD203B41FA5}">
                      <a16:colId xmlns:a16="http://schemas.microsoft.com/office/drawing/2014/main" val="3731936509"/>
                    </a:ext>
                  </a:extLst>
                </a:gridCol>
                <a:gridCol w="785720">
                  <a:extLst>
                    <a:ext uri="{9D8B030D-6E8A-4147-A177-3AD203B41FA5}">
                      <a16:colId xmlns:a16="http://schemas.microsoft.com/office/drawing/2014/main" val="1926276997"/>
                    </a:ext>
                  </a:extLst>
                </a:gridCol>
              </a:tblGrid>
              <a:tr h="2612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dirty="0">
                          <a:effectLst/>
                        </a:rPr>
                        <a:t>ABV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dirty="0">
                          <a:effectLst/>
                        </a:rPr>
                        <a:t>IBU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dirty="0">
                          <a:effectLst/>
                        </a:rPr>
                        <a:t>Style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dirty="0">
                          <a:effectLst/>
                        </a:rPr>
                        <a:t>Ounces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dirty="0">
                          <a:effectLst/>
                        </a:rPr>
                        <a:t>Brewery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dirty="0">
                          <a:effectLst/>
                        </a:rPr>
                        <a:t>City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dirty="0">
                          <a:effectLst/>
                        </a:rPr>
                        <a:t>State</a:t>
                      </a:r>
                      <a:endParaRPr lang="en-US" sz="9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 anchor="b"/>
                </a:tc>
                <a:extLst>
                  <a:ext uri="{0D108BD9-81ED-4DB2-BD59-A6C34878D82A}">
                    <a16:rowId xmlns:a16="http://schemas.microsoft.com/office/drawing/2014/main" val="3372496163"/>
                  </a:ext>
                </a:extLst>
              </a:tr>
              <a:tr h="39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Min. :0.00100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Min. : 4.00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American IPA : 424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Min. : 8.40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Brewery Vivant : 62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Grand Rapids: 66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CO : 265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extLst>
                  <a:ext uri="{0D108BD9-81ED-4DB2-BD59-A6C34878D82A}">
                    <a16:rowId xmlns:a16="http://schemas.microsoft.com/office/drawing/2014/main" val="630086889"/>
                  </a:ext>
                </a:extLst>
              </a:tr>
              <a:tr h="39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1st Qu.:0.05000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1st Qu.: 21.00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American Pale Ale (APA) : 245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1st Qu.:12.00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Oskar Blues Brewery : 46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Portland : 64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CA : 183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extLst>
                  <a:ext uri="{0D108BD9-81ED-4DB2-BD59-A6C34878D82A}">
                    <a16:rowId xmlns:a16="http://schemas.microsoft.com/office/drawing/2014/main" val="2380253733"/>
                  </a:ext>
                </a:extLst>
              </a:tr>
              <a:tr h="39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Median :0.05600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Median : 35.00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>
                          <a:effectLst/>
                        </a:rPr>
                        <a:t>American Amber / Red Ale : 133</a:t>
                      </a:r>
                      <a:endParaRPr lang="es-E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Median :12.00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Sun King Brewing Company : 38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Chicago : 55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MI : 162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extLst>
                  <a:ext uri="{0D108BD9-81ED-4DB2-BD59-A6C34878D82A}">
                    <a16:rowId xmlns:a16="http://schemas.microsoft.com/office/drawing/2014/main" val="2159311314"/>
                  </a:ext>
                </a:extLst>
              </a:tr>
              <a:tr h="39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Mean :0.05977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Mean : 42.71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American Blonde Ale : 108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Mean :13.59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Cigar City Brewing Company: 25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Indianapolis: 43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IN : 139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extLst>
                  <a:ext uri="{0D108BD9-81ED-4DB2-BD59-A6C34878D82A}">
                    <a16:rowId xmlns:a16="http://schemas.microsoft.com/office/drawing/2014/main" val="72412761"/>
                  </a:ext>
                </a:extLst>
              </a:tr>
              <a:tr h="39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3rd Qu.:0.06700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3rd Qu.: 64.00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American Double / Imperial IPA: 105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3rd Qu.:16.00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Sixpoint Craft Ales : 24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San Diego : 42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TX : 130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extLst>
                  <a:ext uri="{0D108BD9-81ED-4DB2-BD59-A6C34878D82A}">
                    <a16:rowId xmlns:a16="http://schemas.microsoft.com/office/drawing/2014/main" val="301288818"/>
                  </a:ext>
                </a:extLst>
              </a:tr>
              <a:tr h="39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Max. :0.12800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Max. :138.00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American Pale Wheat Ale : 97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Max. :32.00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Hopworks Urban Brewery : 23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Boulder : 41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OR : 125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extLst>
                  <a:ext uri="{0D108BD9-81ED-4DB2-BD59-A6C34878D82A}">
                    <a16:rowId xmlns:a16="http://schemas.microsoft.com/office/drawing/2014/main" val="844807454"/>
                  </a:ext>
                </a:extLst>
              </a:tr>
              <a:tr h="2612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NA’s :62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NA’s :1005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(Other) :1298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NA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(Other) :2192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>
                          <a:effectLst/>
                        </a:rPr>
                        <a:t>(Other) :2099</a:t>
                      </a:r>
                      <a:endParaRPr lang="en-US" sz="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dirty="0">
                          <a:effectLst/>
                        </a:rPr>
                        <a:t>(Other):1406</a:t>
                      </a:r>
                      <a:endParaRPr 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06628" marR="8778" marT="53314" marB="53314"/>
                </a:tc>
                <a:extLst>
                  <a:ext uri="{0D108BD9-81ED-4DB2-BD59-A6C34878D82A}">
                    <a16:rowId xmlns:a16="http://schemas.microsoft.com/office/drawing/2014/main" val="351990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61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A9E8-3041-4DC0-A8D6-6578D44E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5"/>
            <a:ext cx="10515600" cy="1325563"/>
          </a:xfrm>
        </p:spPr>
        <p:txBody>
          <a:bodyPr/>
          <a:lstStyle/>
          <a:p>
            <a:r>
              <a:rPr lang="en-US" dirty="0"/>
              <a:t>Alcohol by Volume (ABV) in the U.S.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CDCB6-13BF-427E-8417-383B9370E838}"/>
              </a:ext>
            </a:extLst>
          </p:cNvPr>
          <p:cNvCxnSpPr>
            <a:cxnSpLocks/>
          </p:cNvCxnSpPr>
          <p:nvPr/>
        </p:nvCxnSpPr>
        <p:spPr>
          <a:xfrm>
            <a:off x="8346521" y="1973598"/>
            <a:ext cx="0" cy="3727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69ACA21-D2C3-4375-9F70-D50164198D5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499616"/>
            <a:ext cx="7315200" cy="50292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510F647-7E0E-4026-8ABD-EABE980CB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64488"/>
              </p:ext>
            </p:extLst>
          </p:nvPr>
        </p:nvGraphicFramePr>
        <p:xfrm>
          <a:off x="9367935" y="2657491"/>
          <a:ext cx="1548882" cy="2217420"/>
        </p:xfrm>
        <a:graphic>
          <a:graphicData uri="http://schemas.openxmlformats.org/drawingml/2006/table">
            <a:tbl>
              <a:tblPr/>
              <a:tblGrid>
                <a:gridCol w="553301">
                  <a:extLst>
                    <a:ext uri="{9D8B030D-6E8A-4147-A177-3AD203B41FA5}">
                      <a16:colId xmlns:a16="http://schemas.microsoft.com/office/drawing/2014/main" val="227799999"/>
                    </a:ext>
                  </a:extLst>
                </a:gridCol>
                <a:gridCol w="995581">
                  <a:extLst>
                    <a:ext uri="{9D8B030D-6E8A-4147-A177-3AD203B41FA5}">
                      <a16:colId xmlns:a16="http://schemas.microsoft.com/office/drawing/2014/main" val="366373018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Top 5: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258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DC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0.0625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91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KY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0.0625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7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0.0620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849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NM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0.0620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47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WV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0.0620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2020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A4F2FB-5224-46BC-96A1-47BECAE9050F}"/>
              </a:ext>
            </a:extLst>
          </p:cNvPr>
          <p:cNvCxnSpPr/>
          <p:nvPr/>
        </p:nvCxnSpPr>
        <p:spPr>
          <a:xfrm flipV="1">
            <a:off x="6344817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5E61F9-33DC-4829-B00D-8D9F92E5A310}"/>
              </a:ext>
            </a:extLst>
          </p:cNvPr>
          <p:cNvCxnSpPr/>
          <p:nvPr/>
        </p:nvCxnSpPr>
        <p:spPr>
          <a:xfrm flipV="1">
            <a:off x="3754017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BDB165-CA6C-47AA-A3CC-1CBF563EF9A6}"/>
              </a:ext>
            </a:extLst>
          </p:cNvPr>
          <p:cNvCxnSpPr/>
          <p:nvPr/>
        </p:nvCxnSpPr>
        <p:spPr>
          <a:xfrm flipV="1">
            <a:off x="3642050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D011F8-3131-4A77-BB77-821BF28889A1}"/>
              </a:ext>
            </a:extLst>
          </p:cNvPr>
          <p:cNvCxnSpPr/>
          <p:nvPr/>
        </p:nvCxnSpPr>
        <p:spPr>
          <a:xfrm flipV="1">
            <a:off x="3128866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408128-F631-46EC-BC62-D8CDCA5CC2FB}"/>
              </a:ext>
            </a:extLst>
          </p:cNvPr>
          <p:cNvCxnSpPr/>
          <p:nvPr/>
        </p:nvCxnSpPr>
        <p:spPr>
          <a:xfrm flipV="1">
            <a:off x="4677748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38C1F5-EAA8-4A93-A775-994653388A4B}"/>
              </a:ext>
            </a:extLst>
          </p:cNvPr>
          <p:cNvCxnSpPr>
            <a:cxnSpLocks/>
          </p:cNvCxnSpPr>
          <p:nvPr/>
        </p:nvCxnSpPr>
        <p:spPr>
          <a:xfrm flipV="1">
            <a:off x="4424443" y="6232848"/>
            <a:ext cx="6220" cy="161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320848-99FB-4FC6-AFF1-C3BF8CDFC108}"/>
              </a:ext>
            </a:extLst>
          </p:cNvPr>
          <p:cNvCxnSpPr/>
          <p:nvPr/>
        </p:nvCxnSpPr>
        <p:spPr>
          <a:xfrm flipV="1">
            <a:off x="3893976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5CF653-19A5-423A-9974-651736BC166A}"/>
              </a:ext>
            </a:extLst>
          </p:cNvPr>
          <p:cNvCxnSpPr/>
          <p:nvPr/>
        </p:nvCxnSpPr>
        <p:spPr>
          <a:xfrm flipV="1">
            <a:off x="1813249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F0A755-D8FE-4F2C-8397-7B3C57B79B9A}"/>
              </a:ext>
            </a:extLst>
          </p:cNvPr>
          <p:cNvCxnSpPr/>
          <p:nvPr/>
        </p:nvCxnSpPr>
        <p:spPr>
          <a:xfrm flipV="1">
            <a:off x="3240834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338319-10C0-4D2E-BCBC-C4D21049275F}"/>
              </a:ext>
            </a:extLst>
          </p:cNvPr>
          <p:cNvCxnSpPr/>
          <p:nvPr/>
        </p:nvCxnSpPr>
        <p:spPr>
          <a:xfrm flipV="1">
            <a:off x="7243666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88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4FC25C-2A82-42B3-8A69-F8D6DB3793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499616"/>
            <a:ext cx="7315200" cy="502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42A9E8-3041-4DC0-A8D6-6578D44E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15"/>
            <a:ext cx="10515600" cy="1325563"/>
          </a:xfrm>
        </p:spPr>
        <p:txBody>
          <a:bodyPr/>
          <a:lstStyle/>
          <a:p>
            <a:r>
              <a:rPr lang="en-US" dirty="0"/>
              <a:t>International Bitterness Units (IBU) in the U.S.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BCDCB6-13BF-427E-8417-383B9370E838}"/>
              </a:ext>
            </a:extLst>
          </p:cNvPr>
          <p:cNvCxnSpPr>
            <a:cxnSpLocks/>
          </p:cNvCxnSpPr>
          <p:nvPr/>
        </p:nvCxnSpPr>
        <p:spPr>
          <a:xfrm>
            <a:off x="8346521" y="1973598"/>
            <a:ext cx="0" cy="37274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E457A3-A4F4-4875-B292-888065275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29144"/>
              </p:ext>
            </p:extLst>
          </p:nvPr>
        </p:nvGraphicFramePr>
        <p:xfrm>
          <a:off x="9417698" y="2728591"/>
          <a:ext cx="1357313" cy="2217420"/>
        </p:xfrm>
        <a:graphic>
          <a:graphicData uri="http://schemas.openxmlformats.org/drawingml/2006/table">
            <a:tbl>
              <a:tblPr/>
              <a:tblGrid>
                <a:gridCol w="481013">
                  <a:extLst>
                    <a:ext uri="{9D8B030D-6E8A-4147-A177-3AD203B41FA5}">
                      <a16:colId xmlns:a16="http://schemas.microsoft.com/office/drawing/2014/main" val="350664417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9023326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dirty="0">
                          <a:effectLst/>
                        </a:rPr>
                        <a:t>Top 5: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38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61.0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76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WV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57.5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FL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55.0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497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GA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>
                          <a:effectLst/>
                        </a:rPr>
                        <a:t>55.0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99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</a:rPr>
                        <a:t>52.0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33773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CD957F-9859-4640-B76C-9F8E07D1F81A}"/>
              </a:ext>
            </a:extLst>
          </p:cNvPr>
          <p:cNvCxnSpPr/>
          <p:nvPr/>
        </p:nvCxnSpPr>
        <p:spPr>
          <a:xfrm flipV="1">
            <a:off x="6186190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E739D9-E360-4DF7-9395-F97C2A4930A6}"/>
              </a:ext>
            </a:extLst>
          </p:cNvPr>
          <p:cNvCxnSpPr/>
          <p:nvPr/>
        </p:nvCxnSpPr>
        <p:spPr>
          <a:xfrm flipV="1">
            <a:off x="3819334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6CD291-B2C8-477D-B877-CEA22CDD8F14}"/>
              </a:ext>
            </a:extLst>
          </p:cNvPr>
          <p:cNvCxnSpPr/>
          <p:nvPr/>
        </p:nvCxnSpPr>
        <p:spPr>
          <a:xfrm flipV="1">
            <a:off x="3558071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DCC162-279E-40E1-867A-3553A4DDAD1F}"/>
              </a:ext>
            </a:extLst>
          </p:cNvPr>
          <p:cNvCxnSpPr/>
          <p:nvPr/>
        </p:nvCxnSpPr>
        <p:spPr>
          <a:xfrm flipV="1">
            <a:off x="2904927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352905-265E-4EB7-A072-E575B1229661}"/>
              </a:ext>
            </a:extLst>
          </p:cNvPr>
          <p:cNvCxnSpPr/>
          <p:nvPr/>
        </p:nvCxnSpPr>
        <p:spPr>
          <a:xfrm flipV="1">
            <a:off x="5526836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A03658-DA59-4818-91E8-BEF02A4C4754}"/>
              </a:ext>
            </a:extLst>
          </p:cNvPr>
          <p:cNvCxnSpPr>
            <a:cxnSpLocks/>
          </p:cNvCxnSpPr>
          <p:nvPr/>
        </p:nvCxnSpPr>
        <p:spPr>
          <a:xfrm flipV="1">
            <a:off x="4732356" y="6232848"/>
            <a:ext cx="6220" cy="161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D53152-A4EC-4164-9C70-3156C8C53C8C}"/>
              </a:ext>
            </a:extLst>
          </p:cNvPr>
          <p:cNvCxnSpPr/>
          <p:nvPr/>
        </p:nvCxnSpPr>
        <p:spPr>
          <a:xfrm flipV="1">
            <a:off x="5666806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6E3553-FDDA-44AE-8D36-2407856841B1}"/>
              </a:ext>
            </a:extLst>
          </p:cNvPr>
          <p:cNvCxnSpPr/>
          <p:nvPr/>
        </p:nvCxnSpPr>
        <p:spPr>
          <a:xfrm flipV="1">
            <a:off x="1729276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E6CF9-E33C-4FED-963E-536F1DC8CB44}"/>
              </a:ext>
            </a:extLst>
          </p:cNvPr>
          <p:cNvCxnSpPr/>
          <p:nvPr/>
        </p:nvCxnSpPr>
        <p:spPr>
          <a:xfrm flipV="1">
            <a:off x="3306151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27F0EF-5A67-467A-9E8A-9DEA82C965B9}"/>
              </a:ext>
            </a:extLst>
          </p:cNvPr>
          <p:cNvCxnSpPr/>
          <p:nvPr/>
        </p:nvCxnSpPr>
        <p:spPr>
          <a:xfrm flipV="1">
            <a:off x="5386868" y="6232848"/>
            <a:ext cx="0" cy="186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040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735</Words>
  <Application>Microsoft Office PowerPoint</Application>
  <PresentationFormat>Widescreen</PresentationFormat>
  <Paragraphs>314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 Case Study 1 – Beer Data: Opportunity analysis for Brewery</vt:lpstr>
      <vt:lpstr>What states should we consider for the next brewery?</vt:lpstr>
      <vt:lpstr>Number of Breweries by State</vt:lpstr>
      <vt:lpstr>Number of Breweries by State</vt:lpstr>
      <vt:lpstr>Number of Breweries per Capita by State Opportunity in Midwest and south?</vt:lpstr>
      <vt:lpstr>Brewery/Beer Data</vt:lpstr>
      <vt:lpstr>SUMMARY ABV and ibu in the U.S. statistics provide insight into range</vt:lpstr>
      <vt:lpstr>Alcohol by Volume (ABV) in the U.S.</vt:lpstr>
      <vt:lpstr>International Bitterness Units (IBU) in the U.S.</vt:lpstr>
      <vt:lpstr>ABV vs. IBU appears to be correlated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Case Study 1 – Beer Data: Opportunity analysis for Brewery</dc:title>
  <dc:creator>Stephen Johnson</dc:creator>
  <cp:lastModifiedBy>Stephen Johnson</cp:lastModifiedBy>
  <cp:revision>1</cp:revision>
  <dcterms:created xsi:type="dcterms:W3CDTF">2019-02-27T01:21:55Z</dcterms:created>
  <dcterms:modified xsi:type="dcterms:W3CDTF">2019-02-27T02:07:21Z</dcterms:modified>
</cp:coreProperties>
</file>