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44A91-7336-4F23-B14D-C94092F33049}" v="17" dt="2019-04-06T21:37:31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3" d="100"/>
          <a:sy n="63" d="100"/>
        </p:scale>
        <p:origin x="76" y="14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32EFD7-E19F-46A3-B729-3A40658F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097280"/>
            <a:ext cx="779170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C1832-D437-47BF-BF46-C0441B4C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8" y="1097280"/>
            <a:ext cx="77917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64DC0-67BD-478D-9A4F-64590B25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097280"/>
            <a:ext cx="7790688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2019-04-06T21:34:44Z</dcterms:created>
  <dcterms:modified xsi:type="dcterms:W3CDTF">2019-04-06T21:38:17Z</dcterms:modified>
</cp:coreProperties>
</file>