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/>
    <p:restoredTop sz="94553"/>
  </p:normalViewPr>
  <p:slideViewPr>
    <p:cSldViewPr snapToGrid="0">
      <p:cViewPr varScale="1">
        <p:scale>
          <a:sx n="143" d="100"/>
          <a:sy n="143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0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2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75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5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728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55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6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0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3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5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D144-FE52-4B88-9017-A322AD8A288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A98F9C-690A-400C-81A2-752130AD8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2000712" y="896645"/>
            <a:ext cx="8791575" cy="1645652"/>
          </a:xfrm>
        </p:spPr>
        <p:txBody>
          <a:bodyPr>
            <a:normAutofit fontScale="90000"/>
          </a:bodyPr>
          <a:lstStyle/>
          <a:p>
            <a:r>
              <a:rPr lang="nn-NO" b="1" dirty="0"/>
              <a:t>Web-basert notearkiv </a:t>
            </a:r>
            <a:r>
              <a:rPr lang="nn-NO" b="1" dirty="0" smtClean="0"/>
              <a:t/>
            </a:r>
            <a:br>
              <a:rPr lang="nn-NO" b="1" dirty="0" smtClean="0"/>
            </a:br>
            <a:r>
              <a:rPr lang="nn-NO" b="1" dirty="0" smtClean="0"/>
              <a:t>for </a:t>
            </a:r>
            <a:r>
              <a:rPr lang="nn-NO" b="1" dirty="0"/>
              <a:t>korps og band</a:t>
            </a:r>
            <a:endParaRPr lang="en-US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580336" y="3110753"/>
            <a:ext cx="7110511" cy="3397623"/>
          </a:xfrm>
        </p:spPr>
        <p:txBody>
          <a:bodyPr>
            <a:normAutofit/>
          </a:bodyPr>
          <a:lstStyle/>
          <a:p>
            <a:pPr marL="285750" indent="-285750">
              <a:buSzPct val="100000"/>
              <a:buBlip>
                <a:blip r:embed="rId2"/>
              </a:buBlip>
            </a:pPr>
            <a:r>
              <a:rPr lang="nb-NO" b="1" dirty="0" smtClean="0"/>
              <a:t>Studenter: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Sindre </a:t>
            </a:r>
            <a:r>
              <a:rPr lang="nb-NO" dirty="0"/>
              <a:t>Sjøholt, Thomas Robert </a:t>
            </a:r>
            <a:r>
              <a:rPr lang="nb-NO" dirty="0" err="1"/>
              <a:t>Tennøy</a:t>
            </a:r>
            <a:r>
              <a:rPr lang="nb-NO" dirty="0"/>
              <a:t>, Gaute H. Pettersen</a:t>
            </a:r>
          </a:p>
          <a:p>
            <a:pPr marL="285750" indent="-285750">
              <a:buSzPct val="100000"/>
              <a:buBlip>
                <a:blip r:embed="rId2"/>
              </a:buBlip>
            </a:pPr>
            <a:r>
              <a:rPr lang="nb-NO" b="1" dirty="0" smtClean="0"/>
              <a:t>Oppdragsgiver: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Arne </a:t>
            </a:r>
            <a:r>
              <a:rPr lang="nb-NO" dirty="0"/>
              <a:t>Styve </a:t>
            </a:r>
          </a:p>
          <a:p>
            <a:pPr marL="285750" indent="-285750">
              <a:buSzPct val="100000"/>
              <a:buBlip>
                <a:blip r:embed="rId2"/>
              </a:buBlip>
            </a:pPr>
            <a:r>
              <a:rPr lang="nb-NO" b="1" dirty="0" smtClean="0"/>
              <a:t>Veileder: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Arne Styve 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16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622611" y="265433"/>
            <a:ext cx="9424799" cy="1478570"/>
          </a:xfrm>
        </p:spPr>
        <p:txBody>
          <a:bodyPr/>
          <a:lstStyle/>
          <a:p>
            <a:r>
              <a:rPr lang="nb-NO" dirty="0" smtClean="0"/>
              <a:t>	</a:t>
            </a:r>
            <a:r>
              <a:rPr lang="nb-NO" smtClean="0"/>
              <a:t/>
            </a:r>
            <a:br>
              <a:rPr lang="nb-NO" smtClean="0"/>
            </a:br>
            <a:r>
              <a:rPr lang="nb-NO" smtClean="0"/>
              <a:t>Kort </a:t>
            </a:r>
            <a:r>
              <a:rPr lang="nb-NO" dirty="0" smtClean="0"/>
              <a:t>beskrivelse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622611" y="2000816"/>
            <a:ext cx="5360895" cy="4668925"/>
          </a:xfrm>
        </p:spPr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nb-NO" dirty="0"/>
              <a:t>Web-basert system for håndtering av </a:t>
            </a:r>
            <a:r>
              <a:rPr lang="nb-NO" dirty="0" smtClean="0"/>
              <a:t>noter for korps og band</a:t>
            </a:r>
          </a:p>
          <a:p>
            <a:pPr>
              <a:buBlip>
                <a:blip r:embed="rId2"/>
              </a:buBlip>
            </a:pPr>
            <a:r>
              <a:rPr lang="nb-NO" dirty="0" smtClean="0"/>
              <a:t>Noter på systematiserte og nedlastbare PDF-filer</a:t>
            </a:r>
            <a:endParaRPr lang="nb-NO" dirty="0"/>
          </a:p>
          <a:p>
            <a:pPr>
              <a:buBlip>
                <a:blip r:embed="rId2"/>
              </a:buBlip>
            </a:pPr>
            <a:r>
              <a:rPr lang="nb-NO" dirty="0"/>
              <a:t>Systemet skal fungere på alle vanlige </a:t>
            </a:r>
            <a:r>
              <a:rPr lang="nb-NO" dirty="0" smtClean="0"/>
              <a:t>plattformer (mobil, nettbrett, PC osv.)</a:t>
            </a:r>
            <a:endParaRPr lang="nb-NO" dirty="0"/>
          </a:p>
          <a:p>
            <a:pPr>
              <a:buBlip>
                <a:blip r:embed="rId2"/>
              </a:buBlip>
            </a:pPr>
            <a:r>
              <a:rPr lang="nb-NO" dirty="0"/>
              <a:t>To typer </a:t>
            </a:r>
            <a:r>
              <a:rPr lang="nb-NO" dirty="0" smtClean="0"/>
              <a:t>brukere; Administrator (ansvarlig for systemet) </a:t>
            </a:r>
            <a:r>
              <a:rPr lang="nb-NO" dirty="0"/>
              <a:t>og </a:t>
            </a:r>
            <a:r>
              <a:rPr lang="nb-NO" dirty="0" smtClean="0"/>
              <a:t>Bruker/utøver</a:t>
            </a:r>
            <a:endParaRPr lang="nb-NO" dirty="0"/>
          </a:p>
          <a:p>
            <a:pPr>
              <a:buBlip>
                <a:blip r:embed="rId2"/>
              </a:buBlip>
            </a:pPr>
            <a:r>
              <a:rPr lang="nb-NO" dirty="0"/>
              <a:t>Mer effektivt, bruker- og miljøvennlig enn noter på papir</a:t>
            </a:r>
          </a:p>
          <a:p>
            <a:pPr>
              <a:buBlip>
                <a:blip r:embed="rId2"/>
              </a:buBlip>
            </a:pPr>
            <a:r>
              <a:rPr lang="nb-NO" dirty="0" smtClean="0"/>
              <a:t>Skal kunne gjøre avanserte søk basert på mange kriterier</a:t>
            </a:r>
          </a:p>
          <a:p>
            <a:pPr>
              <a:buBlip>
                <a:blip r:embed="rId2"/>
              </a:buBlip>
            </a:pPr>
            <a:r>
              <a:rPr lang="nb-NO" dirty="0" smtClean="0"/>
              <a:t>Skal kunne dele opp PDF-filene etter stemme/instrument etc.</a:t>
            </a:r>
            <a:endParaRPr lang="nb-NO" dirty="0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00" y="2000816"/>
            <a:ext cx="3869010" cy="38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7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631577" y="624110"/>
            <a:ext cx="9873036" cy="128089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631577" y="2054117"/>
            <a:ext cx="5513293" cy="3857105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nb-NO" b="1" dirty="0" smtClean="0"/>
              <a:t>Målsetting: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Lage </a:t>
            </a:r>
            <a:r>
              <a:rPr lang="nb-NO" dirty="0"/>
              <a:t>et fungerende, sikkert og brukervennlig web-basert notearkiv</a:t>
            </a:r>
          </a:p>
          <a:p>
            <a:pPr>
              <a:buBlip>
                <a:blip r:embed="rId2"/>
              </a:buBlip>
            </a:pPr>
            <a:r>
              <a:rPr lang="nb-NO" b="1" dirty="0" smtClean="0"/>
              <a:t>Utfordringer og problemstillinger:</a:t>
            </a:r>
            <a:endParaRPr lang="nb-NO" dirty="0"/>
          </a:p>
          <a:p>
            <a:pPr lvl="1">
              <a:buFont typeface="Arial" charset="0"/>
              <a:buChar char="•"/>
            </a:pPr>
            <a:r>
              <a:rPr lang="nb-NO" dirty="0" smtClean="0"/>
              <a:t>Utvikle en brukervennlig løsning tilpasset alle vanlige plattformer </a:t>
            </a:r>
          </a:p>
          <a:p>
            <a:pPr lvl="1">
              <a:buFont typeface="Arial" charset="0"/>
              <a:buChar char="•"/>
            </a:pPr>
            <a:r>
              <a:rPr lang="nb-NO" dirty="0" smtClean="0"/>
              <a:t>Utvikle en løsning med god tilgjengelighet </a:t>
            </a:r>
            <a:r>
              <a:rPr lang="mr-IN" dirty="0" smtClean="0"/>
              <a:t>–</a:t>
            </a:r>
            <a:r>
              <a:rPr lang="nb-NO" dirty="0" smtClean="0"/>
              <a:t> også for de med nedsatt funksjonsevne (universell utforming)</a:t>
            </a:r>
            <a:endParaRPr lang="nb-NO" dirty="0" smtClean="0"/>
          </a:p>
          <a:p>
            <a:pPr lvl="1">
              <a:buFont typeface="Arial" charset="0"/>
              <a:buChar char="•"/>
            </a:pPr>
            <a:r>
              <a:rPr lang="nb-NO" dirty="0" smtClean="0"/>
              <a:t>Utvikle en sikker og funksjonell server- og databaseløsning</a:t>
            </a:r>
          </a:p>
          <a:p>
            <a:pPr lvl="1">
              <a:buFont typeface="Arial" charset="0"/>
              <a:buChar char="•"/>
            </a:pPr>
            <a:endParaRPr lang="nb-NO" dirty="0" smtClean="0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12" y="2054117"/>
            <a:ext cx="3869010" cy="38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5714"/>
      </p:ext>
    </p:extLst>
  </p:cSld>
  <p:clrMapOvr>
    <a:masterClrMapping/>
  </p:clrMapOvr>
</p:sld>
</file>

<file path=ppt/theme/theme1.xml><?xml version="1.0" encoding="utf-8"?>
<a:theme xmlns:a="http://schemas.openxmlformats.org/drawingml/2006/main" name="Tryllestav">
  <a:themeElements>
    <a:clrScheme name="Tryllestav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Tryllestav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yllestav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77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Century Gothic</vt:lpstr>
      <vt:lpstr>Mangal</vt:lpstr>
      <vt:lpstr>Wingdings 3</vt:lpstr>
      <vt:lpstr>Arial</vt:lpstr>
      <vt:lpstr>Tryllestav</vt:lpstr>
      <vt:lpstr>Web-basert notearkiv  for korps og band</vt:lpstr>
      <vt:lpstr>  Kort beskrivelse</vt:lpstr>
      <vt:lpstr> 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Gaute Hjellbakk Pettersen</dc:creator>
  <cp:lastModifiedBy>Sindre Sjøholt</cp:lastModifiedBy>
  <cp:revision>17</cp:revision>
  <dcterms:created xsi:type="dcterms:W3CDTF">2017-01-09T10:11:51Z</dcterms:created>
  <dcterms:modified xsi:type="dcterms:W3CDTF">2017-01-11T09:38:48Z</dcterms:modified>
</cp:coreProperties>
</file>