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59" r:id="rId5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5" autoAdjust="0"/>
    <p:restoredTop sz="94660"/>
  </p:normalViewPr>
  <p:slideViewPr>
    <p:cSldViewPr snapToGrid="0" snapToObjects="1">
      <p:cViewPr>
        <p:scale>
          <a:sx n="95" d="100"/>
          <a:sy n="95" d="100"/>
        </p:scale>
        <p:origin x="-312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E070F-056A-EF46-8F28-B603D057C661}" type="datetimeFigureOut">
              <a:rPr lang="nb-NO" smtClean="0"/>
              <a:t>02.01.2017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71C88-A8C4-B64E-9416-E16EC25648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067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677415"/>
            <a:ext cx="7772400" cy="901094"/>
          </a:xfrm>
        </p:spPr>
        <p:txBody>
          <a:bodyPr anchor="t" anchorCtr="0"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Klikk for å redigere undertittelstil i malen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15119" y="6537870"/>
            <a:ext cx="342081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241294" y="6421247"/>
            <a:ext cx="426966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pic>
        <p:nvPicPr>
          <p:cNvPr id="4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7126" y="1018286"/>
            <a:ext cx="7772400" cy="901094"/>
          </a:xfrm>
        </p:spPr>
        <p:txBody>
          <a:bodyPr/>
          <a:lstStyle/>
          <a:p>
            <a:r>
              <a:rPr lang="nb-NO" dirty="0" smtClean="0"/>
              <a:t>Presentasjon av bachelorprosjekt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517126" y="2086974"/>
            <a:ext cx="7772400" cy="3864648"/>
          </a:xfrm>
        </p:spPr>
        <p:txBody>
          <a:bodyPr>
            <a:normAutofit/>
          </a:bodyPr>
          <a:lstStyle/>
          <a:p>
            <a:r>
              <a:rPr lang="nb-NO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Oppgave:</a:t>
            </a:r>
          </a:p>
          <a:p>
            <a:r>
              <a:rPr lang="nb-NO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Lag </a:t>
            </a:r>
            <a:r>
              <a:rPr lang="nb-N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kort power-point-presentasjon av gruppas bachelorprosjekt (</a:t>
            </a:r>
            <a:r>
              <a:rPr lang="nb-NO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max</a:t>
            </a:r>
            <a:r>
              <a:rPr lang="nb-N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3 </a:t>
            </a:r>
            <a:r>
              <a:rPr lang="nb-NO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lysark – se eksempel)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Leveres </a:t>
            </a:r>
            <a:r>
              <a:rPr lang="nb-N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 gruppeoppgave på Fronter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Prosjektene </a:t>
            </a:r>
            <a:r>
              <a:rPr lang="nb-N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skal presenteres </a:t>
            </a:r>
            <a:r>
              <a:rPr lang="nb-NO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mandag </a:t>
            </a:r>
            <a:r>
              <a:rPr lang="nb-N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og </a:t>
            </a:r>
            <a:r>
              <a:rPr lang="nb-NO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tirsdag </a:t>
            </a:r>
            <a:r>
              <a:rPr lang="nb-N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neste </a:t>
            </a:r>
            <a:r>
              <a:rPr lang="nb-NO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dirty="0"/>
          </a:p>
          <a:p>
            <a:endParaRPr lang="nb-NO" dirty="0"/>
          </a:p>
          <a:p>
            <a:endParaRPr lang="nb-NO" sz="2400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</a:t>
            </a:r>
            <a:r>
              <a:rPr lang="nb-NO" b="1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Ålesund</a:t>
            </a:r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73768" y="1335165"/>
            <a:ext cx="7615758" cy="901094"/>
          </a:xfrm>
        </p:spPr>
        <p:txBody>
          <a:bodyPr/>
          <a:lstStyle/>
          <a:p>
            <a:r>
              <a:rPr lang="nb-NO" dirty="0" smtClean="0"/>
              <a:t>Tittel eller tema for oppgaven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018209" y="2496047"/>
            <a:ext cx="5233969" cy="3656099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prstClr val="black"/>
                </a:solidFill>
              </a:rPr>
              <a:t>Navn på deltakerne i gruppa </a:t>
            </a:r>
            <a:r>
              <a:rPr lang="nb-NO" dirty="0" smtClean="0">
                <a:solidFill>
                  <a:prstClr val="black"/>
                </a:solidFill>
              </a:rPr>
              <a:t/>
            </a:r>
            <a:br>
              <a:rPr lang="nb-NO" dirty="0" smtClean="0">
                <a:solidFill>
                  <a:prstClr val="black"/>
                </a:solidFill>
              </a:rPr>
            </a:br>
            <a:r>
              <a:rPr lang="nb-NO" dirty="0" smtClean="0">
                <a:solidFill>
                  <a:prstClr val="black"/>
                </a:solidFill>
              </a:rPr>
              <a:t>(</a:t>
            </a:r>
            <a:r>
              <a:rPr lang="nb-NO" dirty="0">
                <a:solidFill>
                  <a:prstClr val="black"/>
                </a:solidFill>
              </a:rPr>
              <a:t>gjerne med bilde)</a:t>
            </a:r>
          </a:p>
          <a:p>
            <a:endParaRPr lang="nb-NO" dirty="0" smtClean="0">
              <a:solidFill>
                <a:prstClr val="black"/>
              </a:solidFill>
            </a:endParaRPr>
          </a:p>
          <a:p>
            <a:endParaRPr lang="nb-NO" dirty="0">
              <a:solidFill>
                <a:prstClr val="black"/>
              </a:solidFill>
            </a:endParaRPr>
          </a:p>
          <a:p>
            <a:r>
              <a:rPr lang="nb-NO" dirty="0" smtClean="0">
                <a:solidFill>
                  <a:prstClr val="black"/>
                </a:solidFill>
              </a:rPr>
              <a:t>Oppdragsgiver </a:t>
            </a:r>
            <a:r>
              <a:rPr lang="nb-NO" dirty="0">
                <a:solidFill>
                  <a:prstClr val="black"/>
                </a:solidFill>
              </a:rPr>
              <a:t>/ samarbeidspartner</a:t>
            </a:r>
          </a:p>
          <a:p>
            <a:endParaRPr lang="nb-NO" dirty="0" smtClean="0">
              <a:solidFill>
                <a:prstClr val="black"/>
              </a:solidFill>
            </a:endParaRPr>
          </a:p>
          <a:p>
            <a:endParaRPr lang="nb-NO" dirty="0">
              <a:solidFill>
                <a:prstClr val="black"/>
              </a:solidFill>
            </a:endParaRPr>
          </a:p>
          <a:p>
            <a:r>
              <a:rPr lang="nb-NO" dirty="0" smtClean="0">
                <a:solidFill>
                  <a:prstClr val="black"/>
                </a:solidFill>
              </a:rPr>
              <a:t>Veileder(e</a:t>
            </a:r>
            <a:r>
              <a:rPr lang="nb-NO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</a:t>
            </a:r>
            <a:r>
              <a:rPr lang="nb-NO" b="1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Ålesund</a:t>
            </a:r>
          </a:p>
        </p:txBody>
      </p:sp>
      <p:pic>
        <p:nvPicPr>
          <p:cNvPr id="1026" name="Picture 2" descr="C:\Users\maim\AppData\Local\Microsoft\Windows\Temporary Internet Files\Content.IE5\A4M91NK4\mlm-group-cartoon1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338" y="2292407"/>
            <a:ext cx="201168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tel 1"/>
          <p:cNvSpPr txBox="1">
            <a:spLocks/>
          </p:cNvSpPr>
          <p:nvPr/>
        </p:nvSpPr>
        <p:spPr>
          <a:xfrm>
            <a:off x="673768" y="268365"/>
            <a:ext cx="7615758" cy="9010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b-NO" sz="2000" b="0" dirty="0" smtClean="0">
                <a:solidFill>
                  <a:schemeClr val="bg1">
                    <a:lumMod val="50000"/>
                  </a:schemeClr>
                </a:solidFill>
              </a:rPr>
              <a:t>Eksempel på presentasjon – bilde 1</a:t>
            </a:r>
            <a:endParaRPr lang="nb-NO" sz="2000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929049" y="1082841"/>
            <a:ext cx="4902256" cy="5069305"/>
          </a:xfrm>
        </p:spPr>
        <p:txBody>
          <a:bodyPr>
            <a:normAutofit/>
          </a:bodyPr>
          <a:lstStyle/>
          <a:p>
            <a:r>
              <a:rPr lang="nb-NO" b="1" dirty="0" smtClean="0">
                <a:solidFill>
                  <a:prstClr val="black"/>
                </a:solidFill>
              </a:rPr>
              <a:t>Kort beskrivelse av prosjektet, gjerne </a:t>
            </a:r>
            <a:r>
              <a:rPr lang="nb-NO" b="1" dirty="0">
                <a:solidFill>
                  <a:prstClr val="black"/>
                </a:solidFill>
              </a:rPr>
              <a:t>med </a:t>
            </a:r>
            <a:r>
              <a:rPr lang="nb-NO" b="1" dirty="0" smtClean="0">
                <a:solidFill>
                  <a:prstClr val="black"/>
                </a:solidFill>
              </a:rPr>
              <a:t>illustrasjoner</a:t>
            </a:r>
            <a:endParaRPr lang="nb-NO" b="1" dirty="0">
              <a:solidFill>
                <a:prstClr val="black"/>
              </a:solidFill>
            </a:endParaRPr>
          </a:p>
          <a:p>
            <a:endParaRPr lang="nb-NO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>
                <a:solidFill>
                  <a:prstClr val="black"/>
                </a:solidFill>
              </a:rPr>
              <a:t>Prosjektet går ut på å …..</a:t>
            </a:r>
          </a:p>
          <a:p>
            <a:endParaRPr lang="nb-NO" dirty="0">
              <a:solidFill>
                <a:prstClr val="black"/>
              </a:solidFill>
            </a:endParaRPr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</a:t>
            </a:r>
            <a:r>
              <a:rPr lang="nb-NO" b="1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Ålesund</a:t>
            </a:r>
          </a:p>
        </p:txBody>
      </p:sp>
      <p:pic>
        <p:nvPicPr>
          <p:cNvPr id="2052" name="Picture 4" descr="C:\Users\maim\AppData\Local\Microsoft\Windows\Temporary Internet Files\Content.IE5\A4M91NK4\Road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49" y="5038725"/>
            <a:ext cx="4228487" cy="14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maim\AppData\Local\Microsoft\Windows\Temporary Internet Files\Content.IE5\C0YS0YKU\fabrica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183" y="2988644"/>
            <a:ext cx="3240428" cy="139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maim\AppData\Local\Microsoft\Windows\Temporary Internet Files\Content.IE5\DZ6GM7U5\150px-DataScienceLogo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852" y="3945733"/>
            <a:ext cx="190476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tel 1"/>
          <p:cNvSpPr txBox="1">
            <a:spLocks/>
          </p:cNvSpPr>
          <p:nvPr/>
        </p:nvSpPr>
        <p:spPr>
          <a:xfrm>
            <a:off x="633662" y="268365"/>
            <a:ext cx="7655863" cy="9010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b-NO" sz="2000" b="0" dirty="0" smtClean="0">
                <a:solidFill>
                  <a:schemeClr val="bg1">
                    <a:lumMod val="50000"/>
                  </a:schemeClr>
                </a:solidFill>
              </a:rPr>
              <a:t>Eksempel på presentasjon – bilde 2</a:t>
            </a:r>
            <a:endParaRPr lang="nb-NO" sz="2000" b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7" name="Picture 9" descr="http://www.gutierrezhandymanservice.com/construction_clipart_hous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079" y="108284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91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034716" y="1499937"/>
            <a:ext cx="7652083" cy="4636168"/>
          </a:xfrm>
        </p:spPr>
        <p:txBody>
          <a:bodyPr>
            <a:normAutofit/>
          </a:bodyPr>
          <a:lstStyle/>
          <a:p>
            <a:r>
              <a:rPr lang="nb-NO" dirty="0" smtClean="0"/>
              <a:t>Målsettinger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 smtClean="0"/>
              <a:t>Problemstillinger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Utfordringer / </a:t>
            </a:r>
            <a:r>
              <a:rPr lang="nb-NO" dirty="0" smtClean="0"/>
              <a:t>forskningsspørsmål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</a:t>
            </a:r>
            <a:r>
              <a:rPr lang="nb-NO" b="1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Ålesund</a:t>
            </a:r>
          </a:p>
        </p:txBody>
      </p:sp>
      <p:sp>
        <p:nvSpPr>
          <p:cNvPr id="6" name="Tittel 1"/>
          <p:cNvSpPr txBox="1">
            <a:spLocks/>
          </p:cNvSpPr>
          <p:nvPr/>
        </p:nvSpPr>
        <p:spPr>
          <a:xfrm>
            <a:off x="633662" y="268365"/>
            <a:ext cx="7655863" cy="9010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b-NO" sz="2000" b="0" dirty="0" smtClean="0">
                <a:solidFill>
                  <a:schemeClr val="bg1">
                    <a:lumMod val="50000"/>
                  </a:schemeClr>
                </a:solidFill>
              </a:rPr>
              <a:t>Eksempel på presentasjon – bilde 3</a:t>
            </a:r>
            <a:endParaRPr lang="nb-NO" sz="2000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102</Words>
  <Application>Microsoft Office PowerPoint</Application>
  <PresentationFormat>Skjermfremvisning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5" baseType="lpstr">
      <vt:lpstr>Office-tema</vt:lpstr>
      <vt:lpstr>Presentasjon av bachelorprosjekt</vt:lpstr>
      <vt:lpstr>Tittel eller tema for oppgaven</vt:lpstr>
      <vt:lpstr>PowerPoint-presentasjon</vt:lpstr>
      <vt:lpstr>PowerPoint-presentasjon</vt:lpstr>
    </vt:vector>
  </TitlesOfParts>
  <Company>NTNU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Mørk Max Ingar</cp:lastModifiedBy>
  <cp:revision>116</cp:revision>
  <dcterms:created xsi:type="dcterms:W3CDTF">2013-06-10T16:56:09Z</dcterms:created>
  <dcterms:modified xsi:type="dcterms:W3CDTF">2017-01-02T13:00:45Z</dcterms:modified>
</cp:coreProperties>
</file>