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44-FE52-4B88-9017-A322AD8A2886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0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44-FE52-4B88-9017-A322AD8A2886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2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44-FE52-4B88-9017-A322AD8A2886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6756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44-FE52-4B88-9017-A322AD8A2886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54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44-FE52-4B88-9017-A322AD8A2886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6728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44-FE52-4B88-9017-A322AD8A2886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55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44-FE52-4B88-9017-A322AD8A2886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3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44-FE52-4B88-9017-A322AD8A2886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0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44-FE52-4B88-9017-A322AD8A2886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8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44-FE52-4B88-9017-A322AD8A2886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6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44-FE52-4B88-9017-A322AD8A2886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0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44-FE52-4B88-9017-A322AD8A2886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3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44-FE52-4B88-9017-A322AD8A2886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0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44-FE52-4B88-9017-A322AD8A2886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5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44-FE52-4B88-9017-A322AD8A2886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44-FE52-4B88-9017-A322AD8A2886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5D144-FE52-4B88-9017-A322AD8A2886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2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2000712" y="896645"/>
            <a:ext cx="8791575" cy="1645652"/>
          </a:xfrm>
        </p:spPr>
        <p:txBody>
          <a:bodyPr>
            <a:normAutofit fontScale="90000"/>
          </a:bodyPr>
          <a:lstStyle/>
          <a:p>
            <a:r>
              <a:rPr lang="nn-NO" b="1" dirty="0"/>
              <a:t>Web-basert notearkiv for korps og band</a:t>
            </a:r>
            <a:endParaRPr lang="en-US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2580336" y="3694304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nb-NO" dirty="0"/>
              <a:t>Studenter: Sindre Sjøholt, Thomas Robert </a:t>
            </a:r>
            <a:r>
              <a:rPr lang="nb-NO" dirty="0" err="1"/>
              <a:t>Tennøy</a:t>
            </a:r>
            <a:r>
              <a:rPr lang="nb-NO" dirty="0"/>
              <a:t>, Gaute H. Pettersen</a:t>
            </a:r>
          </a:p>
          <a:p>
            <a:r>
              <a:rPr lang="nb-NO" dirty="0"/>
              <a:t>Oppdragsgiver: Arne Styve </a:t>
            </a:r>
          </a:p>
          <a:p>
            <a:r>
              <a:rPr lang="nb-NO" dirty="0"/>
              <a:t>Veileder: Arne Styve?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167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141413" y="265433"/>
            <a:ext cx="9905998" cy="1478570"/>
          </a:xfrm>
        </p:spPr>
        <p:txBody>
          <a:bodyPr/>
          <a:lstStyle/>
          <a:p>
            <a:r>
              <a:rPr lang="nb-NO" dirty="0"/>
              <a:t>Beskrivelse av bachelor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141413" y="2000816"/>
            <a:ext cx="9905998" cy="3790385"/>
          </a:xfrm>
        </p:spPr>
        <p:txBody>
          <a:bodyPr/>
          <a:lstStyle/>
          <a:p>
            <a:r>
              <a:rPr lang="nb-NO" dirty="0"/>
              <a:t>Web-basert system for håndtering av noter</a:t>
            </a:r>
          </a:p>
          <a:p>
            <a:r>
              <a:rPr lang="nb-NO" dirty="0"/>
              <a:t>Systemet skal fungere på alle vanlige plattformer</a:t>
            </a:r>
          </a:p>
          <a:p>
            <a:r>
              <a:rPr lang="nb-NO" dirty="0"/>
              <a:t>To typer brukere, administrator og bruker</a:t>
            </a:r>
          </a:p>
          <a:p>
            <a:r>
              <a:rPr lang="nb-NO" dirty="0"/>
              <a:t>Mer effektivt, bruker- og miljøvennlig enn noter på papir</a:t>
            </a:r>
          </a:p>
          <a:p>
            <a:r>
              <a:rPr lang="nb-NO" dirty="0"/>
              <a:t>Avanserte søk, dele opp PDF filer, </a:t>
            </a:r>
          </a:p>
        </p:txBody>
      </p:sp>
    </p:spTree>
    <p:extLst>
      <p:ext uri="{BB962C8B-B14F-4D97-AF65-F5344CB8AC3E}">
        <p14:creationId xmlns:p14="http://schemas.microsoft.com/office/powerpoint/2010/main" val="281977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Målsetting: Lage et fungerende, sikkert og brukervennlig web-basert notearkiv</a:t>
            </a:r>
          </a:p>
          <a:p>
            <a:r>
              <a:rPr lang="nb-NO" dirty="0"/>
              <a:t>Problemstillinger: </a:t>
            </a:r>
          </a:p>
          <a:p>
            <a:r>
              <a:rPr lang="nb-NO" dirty="0"/>
              <a:t>Utfordringer:  </a:t>
            </a:r>
            <a:r>
              <a:rPr lang="nb-NO" dirty="0"/>
              <a:t>Størrelse, sikkerhet og funksjonalitet i database og server. Brukervennlighet på alle plattformer og alle brukere.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2185714"/>
      </p:ext>
    </p:extLst>
  </p:cSld>
  <p:clrMapOvr>
    <a:masterClrMapping/>
  </p:clrMapOvr>
</p:sld>
</file>

<file path=ppt/theme/theme1.xml><?xml version="1.0" encoding="utf-8"?>
<a:theme xmlns:a="http://schemas.openxmlformats.org/drawingml/2006/main" name="Tryllestav">
  <a:themeElements>
    <a:clrScheme name="Tryllestav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Tryllestav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yllestav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</TotalTime>
  <Words>102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Tryllestav</vt:lpstr>
      <vt:lpstr>Web-basert notearkiv for korps og band</vt:lpstr>
      <vt:lpstr>Beskrivelse av bachelor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Gaute Hjellbakk Pettersen</dc:creator>
  <cp:lastModifiedBy>Gaute Hjellbakk Pettersen</cp:lastModifiedBy>
  <cp:revision>7</cp:revision>
  <dcterms:created xsi:type="dcterms:W3CDTF">2017-01-09T10:11:51Z</dcterms:created>
  <dcterms:modified xsi:type="dcterms:W3CDTF">2017-01-11T08:40:17Z</dcterms:modified>
</cp:coreProperties>
</file>