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57" r:id="rId2"/>
    <p:sldId id="363" r:id="rId3"/>
    <p:sldId id="364" r:id="rId4"/>
    <p:sldId id="365" r:id="rId5"/>
    <p:sldId id="366" r:id="rId6"/>
    <p:sldId id="358" r:id="rId7"/>
    <p:sldId id="359" r:id="rId8"/>
    <p:sldId id="360" r:id="rId9"/>
    <p:sldId id="361" r:id="rId10"/>
    <p:sldId id="362" r:id="rId11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 ExtraBold" panose="020D0904000000000000" pitchFamily="50" charset="-127"/>
      <p:bold r:id="rId21"/>
    </p:embeddedFont>
    <p:embeddedFont>
      <p:font typeface="HY헤드라인M" panose="0203060000010101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2" autoAdjust="0"/>
  </p:normalViewPr>
  <p:slideViewPr>
    <p:cSldViewPr>
      <p:cViewPr>
        <p:scale>
          <a:sx n="100" d="100"/>
          <a:sy n="100" d="100"/>
        </p:scale>
        <p:origin x="-618" y="486"/>
      </p:cViewPr>
      <p:guideLst>
        <p:guide orient="horz" pos="663"/>
        <p:guide pos="5759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A39-0321-4717-88A0-090EB2E39730}" type="datetimeFigureOut">
              <a:rPr lang="ko-KR" altLang="en-US" smtClean="0"/>
              <a:t>2015. 8. 4.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67D9B-2FC3-42CF-A20F-92E52A3A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8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928976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FB75-D353-4272-A90A-EA0968DAB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8019" y="1143794"/>
            <a:ext cx="82089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58019" y="6352753"/>
            <a:ext cx="82089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7"/>
          <p:cNvSpPr txBox="1">
            <a:spLocks/>
          </p:cNvSpPr>
          <p:nvPr userDrawn="1"/>
        </p:nvSpPr>
        <p:spPr>
          <a:xfrm>
            <a:off x="6300192" y="6381328"/>
            <a:ext cx="2482208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SungJo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48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071840" cy="578495"/>
          </a:xfrm>
        </p:spPr>
        <p:txBody>
          <a:bodyPr>
            <a:noAutofit/>
          </a:bodyPr>
          <a:lstStyle>
            <a:lvl1pPr algn="r">
              <a:defRPr lang="ko-KR" altLang="en-US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300192" y="10840"/>
            <a:ext cx="2843808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834096" y="783556"/>
            <a:ext cx="8229600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899592" y="734644"/>
            <a:ext cx="1036921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855297" y="3013501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END</a:t>
            </a:r>
            <a:endParaRPr lang="ko-KR" altLang="en-US" sz="4800" b="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610-EB9E-4AB2-A1E2-C846A4357163}" type="datetimeFigureOut">
              <a:rPr lang="ko-KR" altLang="en-US" smtClean="0"/>
              <a:pPr/>
              <a:t>2015. 8. 4.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139752"/>
            <a:ext cx="7488832" cy="578495"/>
          </a:xfrm>
        </p:spPr>
        <p:txBody>
          <a:bodyPr/>
          <a:lstStyle/>
          <a:p>
            <a:r>
              <a:rPr lang="en-US" altLang="ko-KR" dirty="0" err="1" smtClean="0"/>
              <a:t>BCI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 – Hook Method(2/2)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8316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S3MyMethodVisitor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LocalVariablesSorter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implements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Opcodes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smtClean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String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CLASSNAME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"HelloWorld"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String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START_METHOD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"start"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String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START_SIGNATURE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"()V"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String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END_METHOD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"end"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String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END_SIGNATURE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"()V</a:t>
            </a:r>
            <a:r>
              <a:rPr lang="en-US" altLang="ko-KR" sz="1400" i="1" dirty="0" smtClean="0">
                <a:solidFill>
                  <a:srgbClr val="2A00FF"/>
                </a:solidFill>
                <a:latin typeface="Verdana"/>
              </a:rPr>
              <a:t>"</a:t>
            </a:r>
            <a:r>
              <a:rPr lang="en-US" altLang="ko-KR" sz="1400" i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S3MyMethodVisitor(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access, String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MethodVisitor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mv)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super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0000C0"/>
                </a:solidFill>
                <a:latin typeface="Verdana"/>
              </a:rPr>
              <a:t>ASM4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access, 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mv);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 smtClean="0">
                <a:solidFill>
                  <a:srgbClr val="646464"/>
                </a:solidFill>
                <a:latin typeface="Verdana"/>
              </a:rPr>
              <a:t>@Override</a:t>
            </a:r>
          </a:p>
          <a:p>
            <a:pPr lvl="1"/>
            <a:r>
              <a:rPr lang="en-US" altLang="ko-KR" sz="1400" dirty="0" smtClean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visitCode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() {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Verdana"/>
              </a:rPr>
              <a:t>mv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.visitMethodInsn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Opcodes.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INVOKESTATIC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CLASSNAME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START_METHOD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START_SIGNATURE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>
                <a:solidFill>
                  <a:srgbClr val="7F0055"/>
                </a:solidFill>
                <a:latin typeface="Verdana"/>
              </a:rPr>
              <a:t>false</a:t>
            </a:r>
            <a:r>
              <a:rPr lang="en-US" altLang="ko-KR" sz="1400" i="1" dirty="0" smtClean="0">
                <a:solidFill>
                  <a:srgbClr val="000000"/>
                </a:solidFill>
                <a:latin typeface="Verdana"/>
              </a:rPr>
              <a:t>);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Verdana"/>
                <a:sym typeface="Wingdings" panose="05000000000000000000" pitchFamily="2" charset="2"/>
              </a:rPr>
              <a:t> HOOK START</a:t>
            </a:r>
            <a:endParaRPr lang="en-US" altLang="ko-KR" sz="1400" b="1" i="1" dirty="0">
              <a:solidFill>
                <a:srgbClr val="000000"/>
              </a:solidFill>
              <a:latin typeface="Verdana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Verdana"/>
              </a:rPr>
              <a:t>mv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.visitCode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 smtClean="0">
                <a:solidFill>
                  <a:srgbClr val="646464"/>
                </a:solidFill>
                <a:latin typeface="Verdana"/>
              </a:rPr>
              <a:t>@Override</a:t>
            </a:r>
          </a:p>
          <a:p>
            <a:pPr lvl="1"/>
            <a:r>
              <a:rPr lang="en-US" altLang="ko-KR" sz="1400" dirty="0" smtClean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visitInsn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opcode)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((opcode &gt;=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IRETURN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&amp;&amp; opcode &lt;= </a:t>
            </a:r>
            <a:r>
              <a:rPr lang="en-US" altLang="ko-KR" sz="1400" i="1" dirty="0">
                <a:solidFill>
                  <a:srgbClr val="0000C0"/>
                </a:solidFill>
                <a:latin typeface="Verdana"/>
              </a:rPr>
              <a:t>RETURN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)) {</a:t>
            </a:r>
          </a:p>
          <a:p>
            <a:pPr lvl="3"/>
            <a:r>
              <a:rPr lang="en-US" altLang="ko-KR" sz="1400" dirty="0" err="1">
                <a:solidFill>
                  <a:srgbClr val="0000C0"/>
                </a:solidFill>
                <a:latin typeface="Verdana"/>
              </a:rPr>
              <a:t>mv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.visitMethodInsn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Opcodes.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INVOKESTATIC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CLASSNAME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END_METHOD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END_SIGNATURE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ko-KR" sz="1400" i="1" dirty="0">
                <a:solidFill>
                  <a:srgbClr val="7F0055"/>
                </a:solidFill>
                <a:latin typeface="Verdana"/>
              </a:rPr>
              <a:t>false</a:t>
            </a:r>
            <a:r>
              <a:rPr lang="en-US" altLang="ko-KR" sz="1400" i="1" dirty="0" smtClean="0">
                <a:solidFill>
                  <a:srgbClr val="000000"/>
                </a:solidFill>
                <a:latin typeface="Verdana"/>
              </a:rPr>
              <a:t>);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Verdana"/>
                <a:sym typeface="Wingdings" panose="05000000000000000000" pitchFamily="2" charset="2"/>
              </a:rPr>
              <a:t> HOOK END</a:t>
            </a:r>
            <a:endParaRPr lang="en-US" altLang="ko-KR" sz="1400" b="1" i="1" dirty="0">
              <a:solidFill>
                <a:srgbClr val="000000"/>
              </a:solidFill>
              <a:latin typeface="Verdan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Verdana"/>
              </a:rPr>
              <a:t>mv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.visitInsn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(opcode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4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Class Format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558924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http://docs.oracle.com/javase/specs/jvms/se7/html/jvms-4.html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84212" y="1618922"/>
            <a:ext cx="6514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ClassFile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u4             magic;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minor_version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major_version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constant_pool_count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cp_info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constant_pool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[constant_pool_count-1];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access_flags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this_class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super_class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interfaces_count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interfaces[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interfaces_count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];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fields_count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field_info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fields[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fields_count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];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methods_count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method_info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methods[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methods_count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];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u2         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attributes_count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attribute_info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attributes[</a:t>
            </a:r>
            <a:r>
              <a:rPr lang="en-US" altLang="ko-KR" sz="1400" b="1" dirty="0" err="1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attributes_count</a:t>
            </a:r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];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}</a:t>
            </a:r>
            <a:endParaRPr lang="ko-KR" altLang="en-US" sz="1400" b="1" dirty="0">
              <a:solidFill>
                <a:srgbClr val="7030A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5309" y="764704"/>
            <a:ext cx="3583155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2000" b="1" i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rPr>
              <a:t>Byte Code Instrumentation</a:t>
            </a:r>
            <a:endParaRPr lang="ko-KR" altLang="en-US" sz="2000" b="1" i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7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BCI</a:t>
            </a:r>
            <a:r>
              <a:rPr lang="en-US" altLang="ko-KR" dirty="0" smtClean="0"/>
              <a:t> Library - </a:t>
            </a:r>
            <a:r>
              <a:rPr lang="en-US" altLang="ko-KR" dirty="0" err="1" smtClean="0"/>
              <a:t>ASM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94" y="1782107"/>
            <a:ext cx="6408712" cy="236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1412776"/>
            <a:ext cx="334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http://asm.ow2.org/index.html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0982" y="4186882"/>
            <a:ext cx="84969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ClassReader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Verdana"/>
              </a:rPr>
              <a:t>ClassReader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Verdana"/>
              </a:rPr>
              <a:t>classBytes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);</a:t>
            </a:r>
            <a:endParaRPr lang="en-US" altLang="ko-KR" sz="1400" b="1" dirty="0">
              <a:solidFill>
                <a:srgbClr val="000000"/>
              </a:solidFill>
              <a:latin typeface="Verdana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cr.accept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(Opcodes.</a:t>
            </a:r>
            <a:r>
              <a:rPr lang="en-US" altLang="ko-KR" sz="1400" b="1" i="1" dirty="0">
                <a:solidFill>
                  <a:srgbClr val="0000C0"/>
                </a:solidFill>
                <a:latin typeface="Verdana"/>
              </a:rPr>
              <a:t>ASM4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visit(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version, 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access, String name, </a:t>
            </a:r>
            <a:endParaRPr lang="en-US" altLang="ko-KR" sz="1400" b="1" dirty="0" smtClean="0">
              <a:solidFill>
                <a:srgbClr val="000000"/>
              </a:solidFill>
              <a:latin typeface="Verdana"/>
            </a:endParaRP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                         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String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signature,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, String[] 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interfaces) 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{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print(version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access, name, signature,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interfaces);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}, 0);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86592" y="6149744"/>
            <a:ext cx="832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https://github.com/scouter-project/scouter/blob/master/scouter.agent/src/scouter/agent/asm/HttpServiceASM.java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165309" y="764704"/>
            <a:ext cx="3583155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2000" b="1" i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rPr>
              <a:t>Byte Code Instrumentation</a:t>
            </a:r>
            <a:endParaRPr lang="ko-KR" altLang="en-US" sz="2000" b="1" i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Hooking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61024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agentlib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:&lt;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libname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&gt;[=&lt;options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&gt;]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libname</a:t>
            </a:r>
            <a:r>
              <a:rPr lang="en-US" altLang="ko-KR" dirty="0"/>
              <a:t>&gt; </a:t>
            </a:r>
            <a:r>
              <a:rPr lang="ko-KR" altLang="en-US" dirty="0"/>
              <a:t>고유 에이전트 라이브러리를 </a:t>
            </a:r>
            <a:r>
              <a:rPr lang="ko-KR" altLang="en-US" dirty="0" err="1"/>
              <a:t>로드합니다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-</a:t>
            </a:r>
            <a:r>
              <a:rPr lang="en-US" altLang="ko-KR" dirty="0" err="1"/>
              <a:t>agentlib:hprof</a:t>
            </a:r>
            <a:r>
              <a:rPr lang="en-US" altLang="ko-KR" dirty="0" smtClean="0"/>
              <a:t>).                  </a:t>
            </a:r>
          </a:p>
          <a:p>
            <a:pPr lvl="1"/>
            <a:r>
              <a:rPr lang="en-US" altLang="ko-KR" u="sng" dirty="0" smtClean="0"/>
              <a:t>-</a:t>
            </a:r>
            <a:r>
              <a:rPr lang="en-US" altLang="ko-KR" u="sng" dirty="0" err="1"/>
              <a:t>agentlib:jdwp</a:t>
            </a:r>
            <a:r>
              <a:rPr lang="en-US" altLang="ko-KR" u="sng" dirty="0"/>
              <a:t>=help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u="sng" dirty="0"/>
              <a:t>-</a:t>
            </a:r>
            <a:r>
              <a:rPr lang="en-US" altLang="ko-KR" u="sng" dirty="0" err="1"/>
              <a:t>agentlib:hprof</a:t>
            </a:r>
            <a:r>
              <a:rPr lang="en-US" altLang="ko-KR" u="sng" dirty="0"/>
              <a:t>=help</a:t>
            </a:r>
            <a:r>
              <a:rPr lang="ko-KR" altLang="en-US" dirty="0"/>
              <a:t>도 참조하십시오</a:t>
            </a:r>
            <a:r>
              <a:rPr lang="en-US" altLang="ko-KR" dirty="0"/>
              <a:t>.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javaagent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:&lt;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jarpath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&gt;[=&lt;options&gt;]                 </a:t>
            </a:r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/>
              <a:t>프로그래밍 언어 에이전트를 </a:t>
            </a:r>
            <a:r>
              <a:rPr lang="ko-KR" altLang="en-US" dirty="0" err="1"/>
              <a:t>로드합니다</a:t>
            </a:r>
            <a:r>
              <a:rPr lang="en-US" altLang="ko-KR" dirty="0"/>
              <a:t>. </a:t>
            </a:r>
            <a:r>
              <a:rPr lang="en-US" altLang="ko-KR" dirty="0" err="1"/>
              <a:t>java.lang.instrument</a:t>
            </a:r>
            <a:r>
              <a:rPr lang="ko-KR" altLang="en-US" dirty="0"/>
              <a:t>를 참조하십시오</a:t>
            </a:r>
            <a:r>
              <a:rPr lang="en-US" altLang="ko-KR" dirty="0"/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899592" y="5524292"/>
            <a:ext cx="890587" cy="593725"/>
          </a:xfrm>
          <a:prstGeom prst="flowChartDocumen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sz="1400" b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.class</a:t>
            </a:r>
            <a:endParaRPr lang="en-US" altLang="ko-KR" sz="140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1763688" y="4509120"/>
            <a:ext cx="1584176" cy="631318"/>
          </a:xfrm>
          <a:prstGeom prst="snip1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AppClassLoader</a:t>
            </a:r>
            <a:endParaRPr lang="ko-KR" altLang="en-US" sz="1400" dirty="0" err="1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구부러진 연결선 6"/>
          <p:cNvCxnSpPr>
            <a:stCxn id="4" idx="0"/>
            <a:endCxn id="5" idx="2"/>
          </p:cNvCxnSpPr>
          <p:nvPr/>
        </p:nvCxnSpPr>
        <p:spPr>
          <a:xfrm rot="5400000" flipH="1" flipV="1">
            <a:off x="1204531" y="4965135"/>
            <a:ext cx="699513" cy="4188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잘린 사각형 11"/>
          <p:cNvSpPr/>
          <p:nvPr/>
        </p:nvSpPr>
        <p:spPr>
          <a:xfrm>
            <a:off x="2803747" y="5480796"/>
            <a:ext cx="1768253" cy="593725"/>
          </a:xfrm>
          <a:prstGeom prst="snip1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java.lang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ClassLoader</a:t>
            </a:r>
            <a:endParaRPr lang="ko-KR" altLang="en-US" sz="1400" dirty="0" err="1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구부러진 연결선 13"/>
          <p:cNvCxnSpPr>
            <a:stCxn id="5" idx="1"/>
            <a:endCxn id="12" idx="2"/>
          </p:cNvCxnSpPr>
          <p:nvPr/>
        </p:nvCxnSpPr>
        <p:spPr>
          <a:xfrm rot="16200000" flipH="1">
            <a:off x="2361151" y="5335062"/>
            <a:ext cx="637221" cy="2479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한쪽 모서리가 잘린 사각형 23"/>
          <p:cNvSpPr/>
          <p:nvPr/>
        </p:nvSpPr>
        <p:spPr>
          <a:xfrm>
            <a:off x="4211960" y="4502672"/>
            <a:ext cx="2213992" cy="631318"/>
          </a:xfrm>
          <a:prstGeom prst="snip1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javaagent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ClassFileTransformer</a:t>
            </a:r>
            <a:endParaRPr lang="ko-KR" altLang="en-US" sz="1400" dirty="0" err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구부러진 연결선 25"/>
          <p:cNvCxnSpPr>
            <a:stCxn id="12" idx="3"/>
            <a:endCxn id="24" idx="2"/>
          </p:cNvCxnSpPr>
          <p:nvPr/>
        </p:nvCxnSpPr>
        <p:spPr>
          <a:xfrm rot="5400000" flipH="1" flipV="1">
            <a:off x="3618685" y="4887521"/>
            <a:ext cx="662465" cy="5240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한쪽 모서리가 잘린 사각형 37"/>
          <p:cNvSpPr/>
          <p:nvPr/>
        </p:nvSpPr>
        <p:spPr>
          <a:xfrm>
            <a:off x="5895020" y="5443203"/>
            <a:ext cx="2213992" cy="631318"/>
          </a:xfrm>
          <a:prstGeom prst="snip1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Native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endParaRPr lang="ko-KR" altLang="en-US" dirty="0" err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구부러진 연결선 39"/>
          <p:cNvCxnSpPr>
            <a:stCxn id="24" idx="0"/>
            <a:endCxn id="38" idx="3"/>
          </p:cNvCxnSpPr>
          <p:nvPr/>
        </p:nvCxnSpPr>
        <p:spPr>
          <a:xfrm>
            <a:off x="6425952" y="4818331"/>
            <a:ext cx="576064" cy="6248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한쪽 모서리가 잘린 사각형 54"/>
          <p:cNvSpPr/>
          <p:nvPr/>
        </p:nvSpPr>
        <p:spPr>
          <a:xfrm>
            <a:off x="7380312" y="4499449"/>
            <a:ext cx="1224136" cy="631318"/>
          </a:xfrm>
          <a:prstGeom prst="snip1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endParaRPr lang="ko-KR" altLang="en-US" sz="1400" dirty="0" err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>
            <a:endCxn id="55" idx="1"/>
          </p:cNvCxnSpPr>
          <p:nvPr/>
        </p:nvCxnSpPr>
        <p:spPr>
          <a:xfrm flipV="1">
            <a:off x="7668344" y="5130767"/>
            <a:ext cx="324036" cy="3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165309" y="764704"/>
            <a:ext cx="3583155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2000" b="1" i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rPr>
              <a:t>Byte Code Instrumentation</a:t>
            </a:r>
            <a:endParaRPr lang="ko-KR" altLang="en-US" sz="2000" b="1" i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BCI</a:t>
            </a:r>
            <a:r>
              <a:rPr lang="en-US" altLang="ko-KR" dirty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869" y="1997428"/>
            <a:ext cx="341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추적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시작점 지정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 Service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시작점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573016"/>
            <a:ext cx="2344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응답시간 측정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2695" y="3588074"/>
            <a:ext cx="3931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JDBC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성능 측정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Connection Pool get/return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Fetch Row Count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깅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778" y="1997428"/>
            <a:ext cx="393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응답시간 측정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0363" lvl="1" indent="-185738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Socket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– </a:t>
            </a:r>
            <a:r>
              <a:rPr lang="ko-KR" altLang="en-US" dirty="0" smtClean="0"/>
              <a:t>대상 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43841"/>
            <a:ext cx="66247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HelloWorld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main(String[] </a:t>
            </a:r>
            <a:r>
              <a:rPr lang="en-US" altLang="ko-KR" sz="1600" b="1" dirty="0" err="1">
                <a:solidFill>
                  <a:srgbClr val="000000"/>
                </a:solidFill>
                <a:latin typeface="Verdana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)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Verdana"/>
              </a:rPr>
              <a:t>"Hello World"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endParaRPr lang="ko-KR" altLang="en-US" sz="1600" dirty="0">
              <a:latin typeface="Verdana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start()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Verdana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Verdana"/>
              </a:rPr>
              <a:t>STRT</a:t>
            </a:r>
            <a:r>
              <a:rPr lang="en-US" altLang="ko-KR" sz="1600" i="1" dirty="0">
                <a:solidFill>
                  <a:srgbClr val="2A00FF"/>
                </a:solidFill>
                <a:latin typeface="Verdana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endParaRPr lang="ko-KR" altLang="en-US" sz="1600" dirty="0">
              <a:latin typeface="Verdana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Verdana"/>
              </a:rPr>
              <a:t> end()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Verdana"/>
              </a:rPr>
              <a:t>"END"</a:t>
            </a:r>
            <a:r>
              <a:rPr lang="en-US" altLang="ko-KR" sz="16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126372" y="5257008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https://github.com/skyworker/scouter-study/tree/master/helloworld.asm/src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9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HelloWorld- </a:t>
            </a:r>
            <a:r>
              <a:rPr lang="en-US" altLang="ko-KR" dirty="0" err="1" smtClean="0"/>
              <a:t>PrintClass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5369" y="1340767"/>
            <a:ext cx="797463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S1PrintClass {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Verdana"/>
              </a:rPr>
              <a:t>	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String </a:t>
            </a:r>
            <a:r>
              <a:rPr lang="en-US" altLang="ko-KR" sz="1400" b="1" i="1" dirty="0" err="1">
                <a:solidFill>
                  <a:srgbClr val="0000C0"/>
                </a:solidFill>
                <a:latin typeface="Verdana"/>
              </a:rPr>
              <a:t>TMP_HELLO_WORLD_CLASS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b="1" i="1" dirty="0">
                <a:solidFill>
                  <a:srgbClr val="2A00FF"/>
                </a:solidFill>
                <a:latin typeface="Verdana"/>
              </a:rPr>
              <a:t>"/</a:t>
            </a:r>
            <a:r>
              <a:rPr lang="en-US" altLang="ko-KR" sz="1400" b="1" i="1" dirty="0" err="1">
                <a:solidFill>
                  <a:srgbClr val="2A00FF"/>
                </a:solidFill>
                <a:latin typeface="Verdana"/>
              </a:rPr>
              <a:t>tmp</a:t>
            </a:r>
            <a:r>
              <a:rPr lang="en-US" altLang="ko-KR" sz="1400" b="1" i="1" dirty="0">
                <a:solidFill>
                  <a:srgbClr val="2A00FF"/>
                </a:solidFill>
                <a:latin typeface="Verdana"/>
              </a:rPr>
              <a:t>/</a:t>
            </a:r>
            <a:r>
              <a:rPr lang="en-US" altLang="ko-KR" sz="1400" b="1" i="1" dirty="0" err="1">
                <a:solidFill>
                  <a:srgbClr val="2A00FF"/>
                </a:solidFill>
                <a:latin typeface="Verdana"/>
              </a:rPr>
              <a:t>HelloWorld.class</a:t>
            </a:r>
            <a:r>
              <a:rPr lang="en-US" altLang="ko-KR" sz="1400" b="1" i="1" dirty="0">
                <a:solidFill>
                  <a:srgbClr val="2A00FF"/>
                </a:solidFill>
                <a:latin typeface="Verdana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main(String[]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ClassReader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ClassReader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load());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cr.accept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(Opcodes.</a:t>
            </a:r>
            <a:r>
              <a:rPr lang="en-US" altLang="ko-KR" sz="1400" b="1" i="1" dirty="0">
                <a:solidFill>
                  <a:srgbClr val="0000C0"/>
                </a:solidFill>
                <a:latin typeface="Verdana"/>
              </a:rPr>
              <a:t>ASM4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) 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visit(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version, 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access, String name, String signature, String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,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String[] interfaces) {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"Name= 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+ name);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Verdana"/>
              </a:rPr>
              <a:t>superName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= 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+ 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}, 0);</a:t>
            </a:r>
          </a:p>
          <a:p>
            <a:pPr lvl="1"/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[] load()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File f =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File(</a:t>
            </a:r>
            <a:r>
              <a:rPr lang="en-US" altLang="ko-KR" sz="1400" b="1" i="1" dirty="0" err="1">
                <a:solidFill>
                  <a:srgbClr val="0000C0"/>
                </a:solidFill>
                <a:latin typeface="Verdana"/>
              </a:rPr>
              <a:t>TMP_HELLO_WORLD_CLASS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FileInputStream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r =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(f);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[] buff =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[(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)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f.length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()];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r.read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(buff);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r.close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buff;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89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 - </a:t>
            </a:r>
            <a:r>
              <a:rPr lang="en-US" altLang="ko-KR" dirty="0" err="1" smtClean="0"/>
              <a:t>PrintMethod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83164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Verdana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S2MyClassVisitor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implements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Opcodes {</a:t>
            </a:r>
          </a:p>
          <a:p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S2MyClassVisitor(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cv)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Verdana"/>
              </a:rPr>
              <a:t>ASM4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</a:rPr>
              <a:t>, cv);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visit(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version, 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access, String name, String signature, String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,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String[] interfaces)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(name +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 extends 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+ 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Verdana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MethodVisitor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visitMethod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access, String name, String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, String signature, String[] exceptions)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MethodVisitor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mv = </a:t>
            </a:r>
            <a:r>
              <a:rPr lang="en-US" altLang="ko-KR" sz="1400" b="1" dirty="0" err="1">
                <a:solidFill>
                  <a:srgbClr val="7F0055"/>
                </a:solidFill>
                <a:latin typeface="Verdana"/>
              </a:rPr>
              <a:t>super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.visitMethod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(access, name,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, signature, exceptions);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"\t"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+ name + 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mv;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 – Hook Method(1/2)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340768"/>
            <a:ext cx="8316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S3MyClassVisitor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implements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Opcodes 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{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S3MyClassVisitor(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ClassVisitor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cv)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super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0000C0"/>
                </a:solidFill>
                <a:latin typeface="Verdana"/>
              </a:rPr>
              <a:t>ASM4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, cv);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visit(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version, 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access, String name, String signature, String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String[] interfaces)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(name + 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 to  HelloWorld1"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Verdana"/>
              </a:rPr>
              <a:t>cv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(version, access, </a:t>
            </a:r>
            <a:r>
              <a:rPr lang="en-US" altLang="ko-KR" sz="1400" dirty="0">
                <a:solidFill>
                  <a:srgbClr val="2A00FF"/>
                </a:solidFill>
                <a:latin typeface="Verdana"/>
              </a:rPr>
              <a:t>"HelloWorld1"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signature</a:t>
            </a:r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,  </a:t>
            </a:r>
            <a:r>
              <a:rPr lang="en-US" altLang="ko-KR" sz="1400" b="1" i="1" dirty="0">
                <a:solidFill>
                  <a:srgbClr val="000000"/>
                </a:solidFill>
                <a:latin typeface="Verdana"/>
                <a:sym typeface="Wingdings" panose="05000000000000000000" pitchFamily="2" charset="2"/>
              </a:rPr>
              <a:t> CLASS RENAME</a:t>
            </a:r>
            <a:endParaRPr lang="en-US" altLang="ko-KR" sz="1400" b="1" i="1" dirty="0">
              <a:solidFill>
                <a:srgbClr val="000000"/>
              </a:solidFill>
              <a:latin typeface="Verdana"/>
            </a:endParaRP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superName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interfaces);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Verdana"/>
              </a:rPr>
              <a:t>}</a:t>
            </a:r>
            <a:endParaRPr lang="ko-KR" altLang="en-US" sz="1400" dirty="0">
              <a:latin typeface="Verdana"/>
            </a:endParaRP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Verdana"/>
              </a:rPr>
              <a:t>@Override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MethodVisitor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visitMethod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access, String name, String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String signature, String[] exceptions)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MethodVisitor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mv = </a:t>
            </a:r>
            <a:r>
              <a:rPr lang="en-US" altLang="ko-KR" sz="1400" dirty="0" err="1">
                <a:solidFill>
                  <a:srgbClr val="7F0055"/>
                </a:solidFill>
                <a:latin typeface="Verdana"/>
              </a:rPr>
              <a:t>super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.visitMethod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(access, name, 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, signature, exceptions);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Verdana"/>
              </a:rPr>
              <a:t>out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.println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latin typeface="Verdana"/>
              </a:rPr>
              <a:t>"\t"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 + name + </a:t>
            </a:r>
            <a:r>
              <a:rPr lang="en-US" altLang="ko-KR" sz="1400" i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i="1" dirty="0">
                <a:solidFill>
                  <a:srgbClr val="000000"/>
                </a:solidFill>
                <a:latin typeface="Verdana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Verdana"/>
              </a:rPr>
              <a:t>name.equals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Verdana"/>
              </a:rPr>
              <a:t>"main"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)) 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Verdana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 S3MyMethodVisitor(access, </a:t>
            </a:r>
            <a:r>
              <a:rPr lang="en-US" altLang="ko-KR" sz="1400" b="1" dirty="0" err="1">
                <a:solidFill>
                  <a:srgbClr val="000000"/>
                </a:solidFill>
                <a:latin typeface="Verdana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Verdana"/>
              </a:rPr>
              <a:t>, mv);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{</a:t>
            </a:r>
          </a:p>
          <a:p>
            <a:pPr lvl="3"/>
            <a:r>
              <a:rPr lang="en-US" altLang="ko-KR" sz="1400" dirty="0">
                <a:solidFill>
                  <a:srgbClr val="7F0055"/>
                </a:solidFill>
                <a:latin typeface="Verdana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 mv;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6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676</Words>
  <Application>Microsoft Office PowerPoint</Application>
  <PresentationFormat>화면 슬라이드 쇼(4:3)</PresentationFormat>
  <Paragraphs>168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나눔바른고딕</vt:lpstr>
      <vt:lpstr>Verdana</vt:lpstr>
      <vt:lpstr>바탕체</vt:lpstr>
      <vt:lpstr>조선일보명조</vt:lpstr>
      <vt:lpstr>맑은 고딕</vt:lpstr>
      <vt:lpstr>Wingdings</vt:lpstr>
      <vt:lpstr>나눔고딕 ExtraBold</vt:lpstr>
      <vt:lpstr>HY헤드라인M</vt:lpstr>
      <vt:lpstr>Office 테마</vt:lpstr>
      <vt:lpstr>BCI 이해하기</vt:lpstr>
      <vt:lpstr>Java Class Format </vt:lpstr>
      <vt:lpstr>BCI Library - ASM</vt:lpstr>
      <vt:lpstr>Class Hooking</vt:lpstr>
      <vt:lpstr>BCI 유형</vt:lpstr>
      <vt:lpstr>Hello World – 대상 클래스</vt:lpstr>
      <vt:lpstr>    HelloWorld- PrintClass    </vt:lpstr>
      <vt:lpstr>HelloWorld - PrintMethod</vt:lpstr>
      <vt:lpstr>HelloWorld – Hook Method(1/2)</vt:lpstr>
      <vt:lpstr>HelloWorld – Hook Method(2/2)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SungJo Kim</cp:lastModifiedBy>
  <cp:revision>372</cp:revision>
  <dcterms:created xsi:type="dcterms:W3CDTF">2012-09-18T14:42:59Z</dcterms:created>
  <dcterms:modified xsi:type="dcterms:W3CDTF">2015-08-04T11:01:39Z</dcterms:modified>
</cp:coreProperties>
</file>