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53" y="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hyperlink" Target="https://youtu.be/hBY7BBqAaM0" TargetMode="External"/><Relationship Id="rId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oonb/osscap2020/" TargetMode="Externa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hyperlink" Target="https://youtu.be/hBY7BBqAaM0" TargetMode="External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43.png"/><Relationship Id="rId5" Type="http://schemas.openxmlformats.org/officeDocument/2006/relationships/image" Target="../media/image30.png"/><Relationship Id="rId10" Type="http://schemas.openxmlformats.org/officeDocument/2006/relationships/image" Target="../media/image42.png"/><Relationship Id="rId4" Type="http://schemas.openxmlformats.org/officeDocument/2006/relationships/image" Target="../media/image29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8.png"/><Relationship Id="rId7" Type="http://schemas.openxmlformats.org/officeDocument/2006/relationships/image" Target="../media/image4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47.png"/><Relationship Id="rId4" Type="http://schemas.openxmlformats.org/officeDocument/2006/relationships/image" Target="../media/image29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0.png"/><Relationship Id="rId7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30.png"/><Relationship Id="rId9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5026" y="1286359"/>
            <a:ext cx="10495238" cy="22285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4741" y="3203013"/>
            <a:ext cx="12580952" cy="83809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09048" y="8369667"/>
            <a:ext cx="4428571" cy="8380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6900" y="1768404"/>
            <a:ext cx="823783" cy="1058268"/>
            <a:chOff x="646900" y="1768404"/>
            <a:chExt cx="823783" cy="105826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900" y="1768404"/>
              <a:ext cx="823783" cy="105826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36114" y="7683953"/>
            <a:ext cx="7057143" cy="83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24289" y="431509"/>
            <a:ext cx="1400000" cy="13238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06668" y="635536"/>
            <a:ext cx="3209524" cy="8666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64673" y="1372894"/>
            <a:ext cx="1637241" cy="54262"/>
            <a:chOff x="15064673" y="1372894"/>
            <a:chExt cx="1637241" cy="542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64673" y="1372894"/>
              <a:ext cx="1637241" cy="54262"/>
            </a:xfrm>
            <a:prstGeom prst="rect">
              <a:avLst/>
            </a:prstGeom>
          </p:spPr>
        </p:pic>
      </p:grpSp>
      <p:pic>
        <p:nvPicPr>
          <p:cNvPr id="8" name="Object 7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84139" y="1857507"/>
            <a:ext cx="12917436" cy="7266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72465" y="2196253"/>
            <a:ext cx="12140784" cy="6559704"/>
            <a:chOff x="3072465" y="2196253"/>
            <a:chExt cx="12140784" cy="65597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2465" y="2196253"/>
              <a:ext cx="12140784" cy="655970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51702" y="2760526"/>
            <a:ext cx="6704762" cy="56666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24289" y="431509"/>
            <a:ext cx="1390476" cy="13238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12851" y="635536"/>
            <a:ext cx="4933333" cy="8666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657511" y="1372894"/>
            <a:ext cx="3044404" cy="54262"/>
            <a:chOff x="13657511" y="1372894"/>
            <a:chExt cx="3044404" cy="542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57511" y="1372894"/>
              <a:ext cx="3044404" cy="5426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3997" y="2592483"/>
            <a:ext cx="6809524" cy="2047619"/>
          </a:xfrm>
          <a:prstGeom prst="rect">
            <a:avLst/>
          </a:prstGeom>
        </p:spPr>
      </p:pic>
      <p:pic>
        <p:nvPicPr>
          <p:cNvPr id="4" name="Object 3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089" y="8945348"/>
            <a:ext cx="1949864" cy="799444"/>
          </a:xfrm>
          <a:prstGeom prst="rect">
            <a:avLst/>
          </a:prstGeom>
        </p:spPr>
      </p:pic>
      <p:pic>
        <p:nvPicPr>
          <p:cNvPr id="7" name="Object 6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47398" y="9046488"/>
            <a:ext cx="2663760" cy="597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411868" y="0"/>
            <a:ext cx="12893054" cy="10316446"/>
            <a:chOff x="5411868" y="0"/>
            <a:chExt cx="12893054" cy="10316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1868" y="0"/>
              <a:ext cx="12893054" cy="1031644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6206" y="1484382"/>
            <a:ext cx="1266667" cy="76285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59468" y="1813134"/>
            <a:ext cx="2314286" cy="678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1835" y="801297"/>
            <a:ext cx="5380952" cy="14095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43514" y="3374094"/>
            <a:ext cx="4873977" cy="4873977"/>
            <a:chOff x="6543514" y="3374094"/>
            <a:chExt cx="4873977" cy="487397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3514" y="3374094"/>
              <a:ext cx="4873977" cy="48739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83363" y="3856910"/>
            <a:ext cx="1518560" cy="627352"/>
            <a:chOff x="6383363" y="3856910"/>
            <a:chExt cx="1518560" cy="6273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3363" y="3856910"/>
              <a:ext cx="1518560" cy="6273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46612" y="3856910"/>
            <a:ext cx="1518560" cy="627352"/>
            <a:chOff x="10146612" y="3856910"/>
            <a:chExt cx="1518560" cy="6273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46612" y="3856910"/>
              <a:ext cx="1518560" cy="6273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43767" y="6854395"/>
            <a:ext cx="1518560" cy="627352"/>
            <a:chOff x="6643767" y="6854395"/>
            <a:chExt cx="1518560" cy="62735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43767" y="6854395"/>
              <a:ext cx="1518560" cy="62735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58132" y="6854395"/>
            <a:ext cx="1518560" cy="627352"/>
            <a:chOff x="9958132" y="6854395"/>
            <a:chExt cx="1518560" cy="62735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58132" y="6854395"/>
              <a:ext cx="1518560" cy="62735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87262" y="3485745"/>
            <a:ext cx="3723810" cy="138095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11416" y="3211212"/>
            <a:ext cx="3676190" cy="138095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50157" y="5385020"/>
            <a:ext cx="3742857" cy="29523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87262" y="7033377"/>
            <a:ext cx="3723810" cy="98095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724324" y="431509"/>
            <a:ext cx="1466667" cy="132381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706652" y="635537"/>
            <a:ext cx="3238095" cy="8666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861578" y="1372894"/>
            <a:ext cx="840336" cy="54262"/>
            <a:chOff x="15861578" y="1372894"/>
            <a:chExt cx="840336" cy="5426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861578" y="1372894"/>
              <a:ext cx="840336" cy="542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01924" y="4484262"/>
            <a:ext cx="714512" cy="917894"/>
            <a:chOff x="7901924" y="4484262"/>
            <a:chExt cx="714512" cy="91789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01924" y="4484262"/>
              <a:ext cx="714512" cy="91789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19503" y="4617605"/>
            <a:ext cx="935520" cy="673394"/>
            <a:chOff x="9519503" y="4617605"/>
            <a:chExt cx="935520" cy="67339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19503" y="4617605"/>
              <a:ext cx="935520" cy="67339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700912" y="5991644"/>
            <a:ext cx="1116536" cy="1265408"/>
            <a:chOff x="7700912" y="5991644"/>
            <a:chExt cx="1116536" cy="126540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00912" y="5991644"/>
              <a:ext cx="1116536" cy="126540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142857" y="5811082"/>
            <a:ext cx="1666018" cy="1371429"/>
            <a:chOff x="9142857" y="5811082"/>
            <a:chExt cx="1666018" cy="137142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142857" y="5811082"/>
              <a:ext cx="1207635" cy="1368653"/>
              <a:chOff x="9142857" y="5811082"/>
              <a:chExt cx="1207635" cy="1368653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9142857" y="5811082"/>
                <a:ext cx="1207635" cy="136865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875542" y="5924203"/>
              <a:ext cx="932007" cy="932007"/>
              <a:chOff x="9875542" y="5924203"/>
              <a:chExt cx="932007" cy="932007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9875542" y="5924203"/>
                <a:ext cx="932007" cy="93200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956508"/>
            <a:ext cx="18320879" cy="4329206"/>
            <a:chOff x="0" y="5956508"/>
            <a:chExt cx="18320879" cy="43292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956508"/>
              <a:ext cx="18320879" cy="43292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789333" y="492308"/>
            <a:ext cx="3960381" cy="1086350"/>
            <a:chOff x="13789333" y="492308"/>
            <a:chExt cx="3960381" cy="10863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34670" y="381834"/>
              <a:ext cx="1400000" cy="132381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954" y="585862"/>
              <a:ext cx="3238095" cy="8666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5110123" y="1323219"/>
              <a:ext cx="1602093" cy="54262"/>
              <a:chOff x="15110123" y="1323219"/>
              <a:chExt cx="1602093" cy="5426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0123" y="1323219"/>
                <a:ext cx="1602093" cy="54262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706839" y="3005421"/>
            <a:ext cx="5037359" cy="6212113"/>
            <a:chOff x="706839" y="3005421"/>
            <a:chExt cx="5037359" cy="621211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839" y="3005421"/>
              <a:ext cx="5037359" cy="621211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373" y="3249526"/>
            <a:ext cx="2961905" cy="8857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624178" y="3005421"/>
            <a:ext cx="5037359" cy="6212113"/>
            <a:chOff x="6624178" y="3005421"/>
            <a:chExt cx="5037359" cy="621211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4178" y="3005421"/>
              <a:ext cx="5037359" cy="621211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21478" y="3249526"/>
            <a:ext cx="3609524" cy="86666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534611" y="3005421"/>
            <a:ext cx="5037359" cy="6212113"/>
            <a:chOff x="12534611" y="3005421"/>
            <a:chExt cx="5037359" cy="621211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34611" y="3005421"/>
              <a:ext cx="5037359" cy="621211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31907" y="3214364"/>
            <a:ext cx="2628571" cy="86666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10802" y="4279303"/>
            <a:ext cx="3342857" cy="418095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50487" y="4279306"/>
            <a:ext cx="3342857" cy="337142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43335" y="4279306"/>
            <a:ext cx="3438095" cy="255238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24163" y="578351"/>
            <a:ext cx="2542857" cy="1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956508"/>
            <a:ext cx="18320879" cy="4329206"/>
            <a:chOff x="0" y="5956508"/>
            <a:chExt cx="18320879" cy="43292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956508"/>
              <a:ext cx="18320879" cy="43292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789333" y="492308"/>
            <a:ext cx="3960381" cy="1067906"/>
            <a:chOff x="13789333" y="492308"/>
            <a:chExt cx="3960381" cy="10679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34670" y="381834"/>
              <a:ext cx="1400000" cy="132381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954" y="585862"/>
              <a:ext cx="3238095" cy="8666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5110123" y="1323219"/>
              <a:ext cx="1602093" cy="54262"/>
              <a:chOff x="15110123" y="1323219"/>
              <a:chExt cx="1602093" cy="5426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0123" y="1323219"/>
                <a:ext cx="1602093" cy="54262"/>
              </a:xfrm>
              <a:prstGeom prst="rect">
                <a:avLst/>
              </a:prstGeom>
            </p:spPr>
          </p:pic>
        </p:grpSp>
      </p:grpSp>
      <p:grpSp>
        <p:nvGrpSpPr>
          <p:cNvPr id="19" name="그룹 1001"/>
          <p:cNvGrpSpPr/>
          <p:nvPr/>
        </p:nvGrpSpPr>
        <p:grpSpPr>
          <a:xfrm>
            <a:off x="0" y="5957794"/>
            <a:ext cx="18320879" cy="4329206"/>
            <a:chOff x="0" y="5956508"/>
            <a:chExt cx="18320879" cy="4329206"/>
          </a:xfrm>
        </p:grpSpPr>
        <p:pic>
          <p:nvPicPr>
            <p:cNvPr id="21" name="Object 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956508"/>
              <a:ext cx="18320879" cy="43292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80368" y="3043516"/>
            <a:ext cx="5037359" cy="6212113"/>
            <a:chOff x="10280368" y="3043516"/>
            <a:chExt cx="5037359" cy="621211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80368" y="3043516"/>
              <a:ext cx="5037359" cy="621211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967987" y="3005421"/>
            <a:ext cx="5037359" cy="6212113"/>
            <a:chOff x="2967987" y="3005421"/>
            <a:chExt cx="5037359" cy="621211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967987" y="3005421"/>
              <a:ext cx="5037359" cy="6212113"/>
              <a:chOff x="2967987" y="3005421"/>
              <a:chExt cx="5037359" cy="6212113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967987" y="3005421"/>
                <a:ext cx="5037359" cy="6212113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5283" y="3214364"/>
              <a:ext cx="2809524" cy="86666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64687" y="4414897"/>
            <a:ext cx="3790476" cy="418095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68000" y="4398393"/>
            <a:ext cx="3438095" cy="337142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77669" y="3287621"/>
            <a:ext cx="3847619" cy="8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956508"/>
            <a:ext cx="18320879" cy="4329206"/>
            <a:chOff x="0" y="5956508"/>
            <a:chExt cx="18320879" cy="43292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956508"/>
              <a:ext cx="18320879" cy="43292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789333" y="492308"/>
            <a:ext cx="3960381" cy="1086350"/>
            <a:chOff x="13789333" y="492308"/>
            <a:chExt cx="3960381" cy="10863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34670" y="381834"/>
              <a:ext cx="1400000" cy="132381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954" y="585862"/>
              <a:ext cx="3238095" cy="866667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5110123" y="1323219"/>
              <a:ext cx="1602093" cy="54262"/>
              <a:chOff x="15110123" y="1323219"/>
              <a:chExt cx="1602093" cy="5426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10123" y="1323219"/>
                <a:ext cx="1602093" cy="54262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3060520" y="3086100"/>
            <a:ext cx="5037359" cy="6212113"/>
            <a:chOff x="3060520" y="2774262"/>
            <a:chExt cx="5037359" cy="621211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0520" y="2774262"/>
              <a:ext cx="5037359" cy="621211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62736" y="3330204"/>
            <a:ext cx="2561905" cy="86666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187835" y="3086100"/>
            <a:ext cx="5037359" cy="6212113"/>
            <a:chOff x="10187835" y="2774262"/>
            <a:chExt cx="5037359" cy="621211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7835" y="2774262"/>
              <a:ext cx="5037359" cy="621211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85136" y="3330204"/>
            <a:ext cx="2600000" cy="86666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54732" y="4462811"/>
            <a:ext cx="4600000" cy="418095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58097" y="4462811"/>
            <a:ext cx="3933333" cy="29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3369" y="2112928"/>
            <a:ext cx="14798976" cy="6522051"/>
            <a:chOff x="1743369" y="2112928"/>
            <a:chExt cx="14798976" cy="65220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3369" y="2112928"/>
              <a:ext cx="14798976" cy="652205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34670" y="602797"/>
            <a:ext cx="1380952" cy="13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954" y="806825"/>
            <a:ext cx="3276190" cy="8666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110123" y="1544182"/>
            <a:ext cx="1602093" cy="54262"/>
            <a:chOff x="15110123" y="1544182"/>
            <a:chExt cx="1602093" cy="542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10123" y="1544182"/>
              <a:ext cx="1602093" cy="5426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25954" y="2639093"/>
            <a:ext cx="1476190" cy="86666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41192" y="3547935"/>
            <a:ext cx="13533333" cy="458095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8497" y="621844"/>
            <a:ext cx="2580952" cy="1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789333" y="713270"/>
            <a:ext cx="3960381" cy="1067906"/>
            <a:chOff x="13789333" y="713270"/>
            <a:chExt cx="3960381" cy="10679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34670" y="602797"/>
              <a:ext cx="1380952" cy="132381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954" y="806825"/>
              <a:ext cx="3276190" cy="866667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5110123" y="1544182"/>
              <a:ext cx="1602093" cy="54262"/>
              <a:chOff x="15110123" y="1544182"/>
              <a:chExt cx="1602093" cy="54262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110123" y="1544182"/>
                <a:ext cx="1602093" cy="54262"/>
              </a:xfrm>
              <a:prstGeom prst="rect">
                <a:avLst/>
              </a:prstGeom>
            </p:spPr>
          </p:pic>
        </p:grpSp>
      </p:grpSp>
      <p:grpSp>
        <p:nvGrpSpPr>
          <p:cNvPr id="1003" name="그룹 1003"/>
          <p:cNvGrpSpPr/>
          <p:nvPr/>
        </p:nvGrpSpPr>
        <p:grpSpPr>
          <a:xfrm>
            <a:off x="947215" y="2191759"/>
            <a:ext cx="7254381" cy="6522051"/>
            <a:chOff x="947215" y="2191759"/>
            <a:chExt cx="7254381" cy="65220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215" y="2191759"/>
              <a:ext cx="7254381" cy="652205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40577" y="2871564"/>
            <a:ext cx="2685714" cy="86666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0824" y="4102525"/>
            <a:ext cx="6552381" cy="31523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874594" y="2191759"/>
            <a:ext cx="7460031" cy="6522051"/>
            <a:chOff x="9874594" y="2191759"/>
            <a:chExt cx="7460031" cy="65220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74594" y="2191759"/>
              <a:ext cx="7460031" cy="652205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82246" y="2794086"/>
            <a:ext cx="3657143" cy="86666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89144" y="4102525"/>
            <a:ext cx="6142857" cy="35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55577" y="-464891"/>
            <a:ext cx="19196869" cy="10750605"/>
            <a:chOff x="-455577" y="-464891"/>
            <a:chExt cx="19196869" cy="107506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55577" y="-464891"/>
              <a:ext cx="19196869" cy="107506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82934" y="266301"/>
            <a:ext cx="1342857" cy="13238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55695" y="470328"/>
            <a:ext cx="3219048" cy="8666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087651" y="1207686"/>
            <a:ext cx="1663306" cy="54262"/>
            <a:chOff x="15087651" y="1207686"/>
            <a:chExt cx="1663306" cy="5426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87651" y="1207686"/>
              <a:ext cx="1663306" cy="5426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9987" y="621844"/>
            <a:ext cx="2542857" cy="10952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83139" y="1827303"/>
            <a:ext cx="10504512" cy="2242978"/>
            <a:chOff x="3465375" y="1834504"/>
            <a:chExt cx="10504512" cy="224297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465375" y="1834504"/>
              <a:ext cx="10504512" cy="2242978"/>
              <a:chOff x="3465375" y="1834504"/>
              <a:chExt cx="10504512" cy="224297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465375" y="1834504"/>
                <a:ext cx="10504512" cy="2242978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97782" y="1949922"/>
              <a:ext cx="10323810" cy="217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04150" y="2682132"/>
            <a:ext cx="1171429" cy="6380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04150" y="5294892"/>
            <a:ext cx="1171429" cy="6380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621880" y="4458673"/>
            <a:ext cx="10504516" cy="2242978"/>
            <a:chOff x="3504116" y="4465874"/>
            <a:chExt cx="10504516" cy="224297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504116" y="4465874"/>
              <a:ext cx="10504512" cy="2242978"/>
              <a:chOff x="3504116" y="4465874"/>
              <a:chExt cx="10504512" cy="224297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504116" y="4465874"/>
                <a:ext cx="10504512" cy="2242978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36526" y="4581289"/>
              <a:ext cx="6295238" cy="217142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04150" y="7736222"/>
            <a:ext cx="1180952" cy="63809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583139" y="7054966"/>
            <a:ext cx="10504512" cy="2242978"/>
            <a:chOff x="3465375" y="7179541"/>
            <a:chExt cx="10504512" cy="224297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65375" y="7179541"/>
              <a:ext cx="10504512" cy="2242978"/>
            </a:xfrm>
            <a:prstGeom prst="rect">
              <a:avLst/>
            </a:prstGeom>
          </p:spPr>
        </p:pic>
      </p:grpSp>
      <p:pic>
        <p:nvPicPr>
          <p:cNvPr id="24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30844" y="7150985"/>
            <a:ext cx="7561905" cy="21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이수현</cp:lastModifiedBy>
  <cp:revision>11</cp:revision>
  <dcterms:created xsi:type="dcterms:W3CDTF">2020-12-03T03:09:12Z</dcterms:created>
  <dcterms:modified xsi:type="dcterms:W3CDTF">2020-12-03T00:05:24Z</dcterms:modified>
</cp:coreProperties>
</file>