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Amatic SC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e19254aeb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e19254aeb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e19254aeb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e19254aeb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e19254aeb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e19254aeb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7a09284b0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7a09284b0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dd391f08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4dd391f08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7a09284b0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7a09284b0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dd391f08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dd391f08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dd391f08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dd391f08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dd391f08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dd391f08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e19254a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e19254a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e19254a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e19254a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dd391f08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dd391f08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e19254ae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e19254ae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e19254aeb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e19254aeb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Pet Task App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Laura Lopez, Sarah Jorissen, </a:t>
            </a:r>
            <a:r>
              <a:rPr lang="en"/>
              <a:t>Jonathan Hoffman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Views: 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25" y="1990727"/>
            <a:ext cx="2950375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9200" y="1990725"/>
            <a:ext cx="2766382" cy="24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5575" y="1990725"/>
            <a:ext cx="2818648" cy="24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/>
          <p:nvPr/>
        </p:nvSpPr>
        <p:spPr>
          <a:xfrm>
            <a:off x="2287350" y="2207150"/>
            <a:ext cx="264300" cy="264300"/>
          </a:xfrm>
          <a:prstGeom prst="donut">
            <a:avLst>
              <a:gd fmla="val 11492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5463550" y="2148600"/>
            <a:ext cx="264300" cy="264300"/>
          </a:xfrm>
          <a:prstGeom prst="donut">
            <a:avLst>
              <a:gd fmla="val 11492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8529250" y="2148600"/>
            <a:ext cx="264300" cy="264300"/>
          </a:xfrm>
          <a:prstGeom prst="donut">
            <a:avLst>
              <a:gd fmla="val 11492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adding tasks: 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37" y="1800200"/>
            <a:ext cx="2851024" cy="267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4563" y="1800188"/>
            <a:ext cx="2780749" cy="2673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5313" y="1800200"/>
            <a:ext cx="3045139" cy="26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/>
          <p:nvPr/>
        </p:nvSpPr>
        <p:spPr>
          <a:xfrm>
            <a:off x="609700" y="3004825"/>
            <a:ext cx="264300" cy="264300"/>
          </a:xfrm>
          <a:prstGeom prst="donut">
            <a:avLst>
              <a:gd fmla="val 11492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4710125" y="2249050"/>
            <a:ext cx="264300" cy="264300"/>
          </a:xfrm>
          <a:prstGeom prst="donut">
            <a:avLst>
              <a:gd fmla="val 11492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1909025" y="2307450"/>
            <a:ext cx="264300" cy="264300"/>
          </a:xfrm>
          <a:prstGeom prst="donut">
            <a:avLst>
              <a:gd fmla="val 11492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deleting tasks: 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21" y="1782875"/>
            <a:ext cx="3239475" cy="286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9273" y="1825400"/>
            <a:ext cx="3437953" cy="286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/>
          <p:nvPr/>
        </p:nvSpPr>
        <p:spPr>
          <a:xfrm>
            <a:off x="1343025" y="2769725"/>
            <a:ext cx="264300" cy="264300"/>
          </a:xfrm>
          <a:prstGeom prst="donut">
            <a:avLst>
              <a:gd fmla="val 11492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2299100" y="2138550"/>
            <a:ext cx="264300" cy="264300"/>
          </a:xfrm>
          <a:prstGeom prst="donut">
            <a:avLst>
              <a:gd fmla="val 11492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and Deviations: Pet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3.1.2.1: Pet’s name can be changed in customization menu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3.2.1.1: A dedicated function will check the current date to see if pet status needs to be updated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A dedicated variable will be set to the next date if pet has been updated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Current date is checked with this variable to see if changes need to be made</a:t>
            </a:r>
            <a:endParaRPr sz="1300"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50" y="1695475"/>
            <a:ext cx="303850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Accomplishments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Requirement 3.1 (Pet View) updates: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Designs for pets have been finalized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All “adult” pets have been drawn</a:t>
            </a:r>
            <a:endParaRPr sz="2000"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775" y="1266275"/>
            <a:ext cx="3172450" cy="31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Implemented: Pet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Requirement 3.2: Finish cleaning up all drawings &amp; animation sheets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3.2.1: Update pet display based on status &amp; age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Requirement 3.3: Finalize &amp; clean up accessories for pet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Implement pet customization menu &amp; update pet with changes</a:t>
            </a:r>
            <a:endParaRPr sz="1500"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525" y="1400225"/>
            <a:ext cx="303850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known as . . .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1939025" y="2092775"/>
            <a:ext cx="4957200" cy="1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Fur-minder</a:t>
            </a:r>
            <a:endParaRPr b="1" sz="60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and Deviations: Task List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❖"/>
            </a:pPr>
            <a:r>
              <a:rPr lang="en" sz="1550"/>
              <a:t>Requirement 1.1.1.3 - tasks will no longer ask for a time slot</a:t>
            </a:r>
            <a:endParaRPr sz="155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ts val="1550"/>
              <a:buChar char="➢"/>
            </a:pPr>
            <a:r>
              <a:rPr lang="en" sz="1550"/>
              <a:t>Affects requirements 2.3.1.1.3 and 2.4.1.1.3 as time slots will no longer be edited in edit task window</a:t>
            </a:r>
            <a:endParaRPr sz="155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ts val="1550"/>
              <a:buChar char="➢"/>
            </a:pPr>
            <a:r>
              <a:rPr lang="en" sz="1550"/>
              <a:t>Also affects pet deterioration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❖"/>
            </a:pPr>
            <a:r>
              <a:rPr lang="en" sz="1550"/>
              <a:t>Requirement 1.1.4.3 - no custom reminders</a:t>
            </a:r>
            <a:endParaRPr sz="155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ts val="1550"/>
              <a:buChar char="➢"/>
            </a:pPr>
            <a:r>
              <a:rPr lang="en" sz="1550"/>
              <a:t>Addition of no reminder selection </a:t>
            </a:r>
            <a:endParaRPr sz="15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List Accomplishments 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623325"/>
            <a:ext cx="7505700" cy="26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❖"/>
            </a:pPr>
            <a:r>
              <a:rPr lang="en" sz="1550">
                <a:solidFill>
                  <a:srgbClr val="000000"/>
                </a:solidFill>
              </a:rPr>
              <a:t>The modals for the task list have been nearly completed. </a:t>
            </a:r>
            <a:endParaRPr sz="155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➢"/>
            </a:pPr>
            <a:r>
              <a:rPr lang="en" sz="1550">
                <a:solidFill>
                  <a:srgbClr val="000000"/>
                </a:solidFill>
              </a:rPr>
              <a:t>Add button for task creation</a:t>
            </a:r>
            <a:endParaRPr sz="1550">
              <a:solidFill>
                <a:srgbClr val="000000"/>
              </a:solidFill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■"/>
            </a:pPr>
            <a:r>
              <a:rPr lang="en" sz="1550">
                <a:solidFill>
                  <a:srgbClr val="000000"/>
                </a:solidFill>
              </a:rPr>
              <a:t>Asks for user input: name, description, date range, repetition</a:t>
            </a:r>
            <a:endParaRPr sz="155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➢"/>
            </a:pPr>
            <a:r>
              <a:rPr lang="en" sz="1550">
                <a:solidFill>
                  <a:srgbClr val="000000"/>
                </a:solidFill>
              </a:rPr>
              <a:t>Cancel button already completed that closes out of the form upon selection </a:t>
            </a:r>
            <a:endParaRPr sz="155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➢"/>
            </a:pPr>
            <a:r>
              <a:rPr lang="en" sz="1550">
                <a:solidFill>
                  <a:srgbClr val="000000"/>
                </a:solidFill>
              </a:rPr>
              <a:t>Save button that is displayed on the form but has not had functionality added to it as the tasks can not yet be saved onto a database. 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❖"/>
            </a:pPr>
            <a:r>
              <a:rPr lang="en" sz="1550">
                <a:solidFill>
                  <a:srgbClr val="000000"/>
                </a:solidFill>
              </a:rPr>
              <a:t>Needs to be done:</a:t>
            </a:r>
            <a:endParaRPr sz="155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➢"/>
            </a:pPr>
            <a:r>
              <a:rPr lang="en" sz="1550">
                <a:solidFill>
                  <a:srgbClr val="000000"/>
                </a:solidFill>
              </a:rPr>
              <a:t>Save button functionality/database</a:t>
            </a:r>
            <a:endParaRPr sz="155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➢"/>
            </a:pPr>
            <a:r>
              <a:rPr lang="en" sz="1550">
                <a:solidFill>
                  <a:srgbClr val="000000"/>
                </a:solidFill>
              </a:rPr>
              <a:t>Modal to access calendar from task list</a:t>
            </a:r>
            <a:endParaRPr sz="1550">
              <a:solidFill>
                <a:srgbClr val="000000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➢"/>
            </a:pPr>
            <a:r>
              <a:rPr lang="en" sz="1550">
                <a:solidFill>
                  <a:srgbClr val="000000"/>
                </a:solidFill>
              </a:rPr>
              <a:t>Have tasks appear on task list </a:t>
            </a:r>
            <a:endParaRPr sz="15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List Initialization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500" y="1728075"/>
            <a:ext cx="5960602" cy="2783224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Tasks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624" y="1628100"/>
            <a:ext cx="6298127" cy="2905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and Deviations: Calendar 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00"/>
              <a:t>Requirement 2.1.2 will not be implemented due to the calendar implementation.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000"/>
              <a:t>Calendar was developed as a modal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00"/>
              <a:t>Requirement 2.2.2, we have deviated from this requirement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000"/>
              <a:t>The User will be able to see the tasks for the day automatically instead of having a task list generate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000"/>
              <a:t>We also implemented a task list view on the calendar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00"/>
              <a:t>Requirement 2.2.3 may change, but is also not yet implemented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000"/>
              <a:t>Adding tasks </a:t>
            </a:r>
            <a:r>
              <a:rPr lang="en" sz="2000"/>
              <a:t>have been implemented, editing the task has not.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00"/>
              <a:t>Requirement 2.3/2.4 will most likely change due to time constraints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</a:t>
            </a:r>
            <a:r>
              <a:rPr lang="en"/>
              <a:t>Accomplishments 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728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 calendar component has been successively implemented as a modal, ready for implementation on main page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Calendar’s different views have been implemented and are functional</a:t>
            </a:r>
            <a:endParaRPr sz="15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“Weekly” View: This shows a calendar based on the week</a:t>
            </a:r>
            <a:endParaRPr sz="13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“Monthly” View: This shows a calendar based on the month</a:t>
            </a:r>
            <a:endParaRPr sz="13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“List” View: This shows all tasks that are on the calendar in a list format</a:t>
            </a:r>
            <a:endParaRPr sz="13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A “Today” option: That takes the user to the current date</a:t>
            </a:r>
            <a:endParaRPr sz="13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A “Prev” and “Next” option: That takes the user forward and backward through dates</a:t>
            </a:r>
            <a:endParaRPr sz="13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 calendar can add tasks to a date when click after asking for a Title, and Description in an alert box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 calendar can delete tasks when a task is clicked on.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Needs to be done: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Being able to connect to the database for task info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Modal: 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10705"/>
            <a:ext cx="3752850" cy="3113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650" y="1516350"/>
            <a:ext cx="4092507" cy="30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/>
          <p:nvPr/>
        </p:nvSpPr>
        <p:spPr>
          <a:xfrm>
            <a:off x="448950" y="1930450"/>
            <a:ext cx="370200" cy="370200"/>
          </a:xfrm>
          <a:prstGeom prst="donut">
            <a:avLst>
              <a:gd fmla="val 11492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