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95b6ff09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95b6ff09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95b6ff09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95b6ff09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95b6ff09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95b6ff09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95b6ff09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95b6ff09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95b6ff09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95b6ff09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95b6ff09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95b6ff09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95b6ff09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595b6ff09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95b6ff09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95b6ff09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b2b836e9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b2b836e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95b6ff09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95b6ff09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95b6ff09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95b6ff09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b31b432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b31b432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b31b432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b31b432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b31b4324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b31b4324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95b6ff09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95b6ff09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95b6ff09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95b6ff09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Pet Task App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Sarah Jorissen, Laura Lopez, Jonathon Hoffman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451250" y="300825"/>
            <a:ext cx="6156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Page and Signing up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00" y="947825"/>
            <a:ext cx="29051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226" y="947825"/>
            <a:ext cx="2950599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/>
          <p:nvPr/>
        </p:nvSpPr>
        <p:spPr>
          <a:xfrm>
            <a:off x="4485825" y="2363550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2158475" y="1184675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825" y="947825"/>
            <a:ext cx="278130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/>
          <p:nvPr/>
        </p:nvSpPr>
        <p:spPr>
          <a:xfrm>
            <a:off x="7404550" y="2467650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0626" y="2982150"/>
            <a:ext cx="2950599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3118225" y="4185650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1225" y="2982151"/>
            <a:ext cx="27432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387575" y="378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Creation!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800400"/>
            <a:ext cx="2743200" cy="17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200" y="1800400"/>
            <a:ext cx="2781300" cy="17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00" y="1800400"/>
            <a:ext cx="2857500" cy="17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/>
          <p:nvPr/>
        </p:nvSpPr>
        <p:spPr>
          <a:xfrm>
            <a:off x="2121175" y="2718725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4350025" y="3209500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Customization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275" y="1962588"/>
            <a:ext cx="28575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475" y="1986400"/>
            <a:ext cx="27717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/>
          <p:nvPr/>
        </p:nvSpPr>
        <p:spPr>
          <a:xfrm>
            <a:off x="2576525" y="3086075"/>
            <a:ext cx="352500" cy="3429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6598363" y="3602250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settings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75" y="1963075"/>
            <a:ext cx="28575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3365850" y="2063175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575" y="1963075"/>
            <a:ext cx="2857500" cy="184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/>
          <p:nvPr/>
        </p:nvSpPr>
        <p:spPr>
          <a:xfrm>
            <a:off x="6001800" y="3432475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308050" y="279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System!</a:t>
            </a: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8" y="1647825"/>
            <a:ext cx="28575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463" y="1647825"/>
            <a:ext cx="27813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/>
          <p:nvPr/>
        </p:nvSpPr>
        <p:spPr>
          <a:xfrm>
            <a:off x="1080650" y="1299075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3738" y="1647825"/>
            <a:ext cx="27527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/>
          <p:nvPr/>
        </p:nvSpPr>
        <p:spPr>
          <a:xfrm>
            <a:off x="4739663" y="2597050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323900" y="456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Adding/Editing Tasks</a:t>
            </a:r>
            <a:endParaRPr/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38" y="1075325"/>
            <a:ext cx="28575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1951188" y="1458550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338" y="1075325"/>
            <a:ext cx="27908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38" y="2961075"/>
            <a:ext cx="28575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/>
          <p:nvPr/>
        </p:nvSpPr>
        <p:spPr>
          <a:xfrm>
            <a:off x="2510113" y="3499950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5350" y="2961075"/>
            <a:ext cx="27146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/>
          <p:nvPr/>
        </p:nvSpPr>
        <p:spPr>
          <a:xfrm>
            <a:off x="5938238" y="4374000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5893050" y="2502950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Documentation</a:t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914400" y="2148999"/>
            <a:ext cx="7315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75" y="1414050"/>
            <a:ext cx="5263200" cy="32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/>
              <a:t>Any questions/comments?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Covered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Block Diagram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Component Diagram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User Interface Storyboard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Storage Documentation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88" y="1543125"/>
            <a:ext cx="79533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795" y="1655725"/>
            <a:ext cx="4326149" cy="297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Module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Display Pet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Name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Current health &amp; status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Species &amp; Color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Accessories</a:t>
            </a:r>
            <a:endParaRPr sz="1600"/>
          </a:p>
        </p:txBody>
      </p:sp>
      <p:sp>
        <p:nvSpPr>
          <p:cNvPr id="155" name="Google Shape;155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Customize Pet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Change name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Choose species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Choose color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Put on or remove accessories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Generate Pet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Upon pet creation, randomly chooses new pet’s species &amp; color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Module &amp; Calendar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Display Task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Name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Description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Due date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Completion status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Task List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List each task for current/selected day</a:t>
            </a:r>
            <a:endParaRPr sz="1300"/>
          </a:p>
        </p:txBody>
      </p:sp>
      <p:sp>
        <p:nvSpPr>
          <p:cNvPr id="162" name="Google Shape;162;p1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Task Form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Create or edit a task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Options to set tasks to repeat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Calendar</a:t>
            </a:r>
            <a:endParaRPr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Opens from task list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Toggle between month &amp; week view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Task names displayed on due dates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Create an account with </a:t>
            </a:r>
            <a:r>
              <a:rPr lang="en" sz="1800"/>
              <a:t>email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Saves pet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Allows notifications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User Settings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Toggle notifications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Change password</a:t>
            </a:r>
            <a:endParaRPr sz="1600"/>
          </a:p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Notifications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Email and push notification options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Task reminders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Pet health alerts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User-Interface Storyboard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991650" y="1800200"/>
            <a:ext cx="73332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The following slides will cover the User-Interface storyboard we had created, this will also work as our project’s design description.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451250" y="491850"/>
            <a:ext cx="6156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Page and Logging In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5" y="1811975"/>
            <a:ext cx="29051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651" y="1811975"/>
            <a:ext cx="2950599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8250" y="1811976"/>
            <a:ext cx="274320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/>
          <p:nvPr/>
        </p:nvSpPr>
        <p:spPr>
          <a:xfrm>
            <a:off x="4410525" y="2994225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2522713" y="1865625"/>
            <a:ext cx="215400" cy="208200"/>
          </a:xfrm>
          <a:prstGeom prst="donut">
            <a:avLst>
              <a:gd fmla="val 1499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