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06713c9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06713c9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06713c91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06713c91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06713c91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06713c91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06713c91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06713c91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06713c91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06713c91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06713c91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06713c91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06713c919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06713c919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06713c919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06713c919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3d9a8b1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3d9a8b1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3d9a8b1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3d9a8b1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02119f68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02119f68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3d9a8b1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3d9a8b1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07193cf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07193cf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07193c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07193c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07193cf4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07193cf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07193cf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507193cf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3d9a8b1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53d9a8b1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07193cf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07193cf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3d9a8b1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3d9a8b1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06713c9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06713c9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3d9a8b13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3d9a8b13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3d9a8b13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3d9a8b1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02119f68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02119f68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06713c9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06713c9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06713c9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06713c9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Pet Task App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Sarah Jorissen, Laura Lopez, </a:t>
            </a:r>
            <a:r>
              <a:rPr lang="en"/>
              <a:t>Jonathon</a:t>
            </a:r>
            <a:r>
              <a:rPr lang="en"/>
              <a:t> Hoffman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55210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Calendar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819150" y="1608975"/>
            <a:ext cx="327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There will be a symbol on the main page of the project to open the calendar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563" y="966025"/>
            <a:ext cx="387667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/>
          <p:nvPr/>
        </p:nvSpPr>
        <p:spPr>
          <a:xfrm>
            <a:off x="5404675" y="2255500"/>
            <a:ext cx="351600" cy="3516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423500" y="83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Calendar Cont.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819150" y="1608975"/>
            <a:ext cx="327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42"/>
              <a:t>After clicking the calendar button on the task list, the user will see a calendar generated into a pop up window.</a:t>
            </a:r>
            <a:endParaRPr sz="30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42"/>
              <a:t>The user will be able to:</a:t>
            </a:r>
            <a:endParaRPr sz="3042"/>
          </a:p>
          <a:p>
            <a:pPr indent="-32037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42"/>
              <a:t>Change this view from a weekly to a monthly view or vice versa</a:t>
            </a:r>
            <a:endParaRPr sz="3042"/>
          </a:p>
          <a:p>
            <a:pPr indent="-32037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42"/>
              <a:t>Click on dates to see associated task list</a:t>
            </a:r>
            <a:endParaRPr sz="304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550" y="1208875"/>
            <a:ext cx="3605700" cy="32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423500" y="83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tasks on a specific date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819150" y="1608975"/>
            <a:ext cx="327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If the user wishes to see tasks on a specific date, they can just click that date and the associated task list will generate.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550" y="1377025"/>
            <a:ext cx="3605700" cy="32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/>
          <p:nvPr/>
        </p:nvSpPr>
        <p:spPr>
          <a:xfrm>
            <a:off x="6571850" y="3096000"/>
            <a:ext cx="460800" cy="4608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423500" y="83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tasks on a specific date Cont.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819150" y="1608975"/>
            <a:ext cx="327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75"/>
              <a:t>After clicking the desired date, the task list associated will generate and look like this.</a:t>
            </a:r>
            <a:endParaRPr sz="21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75"/>
              <a:t>The user will see:</a:t>
            </a:r>
            <a:endParaRPr sz="2175"/>
          </a:p>
          <a:p>
            <a:pPr indent="-314931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75"/>
              <a:t>The task list associated with the date</a:t>
            </a:r>
            <a:endParaRPr sz="2175"/>
          </a:p>
          <a:p>
            <a:pPr indent="-31493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75"/>
              <a:t>An option to add a task to the list</a:t>
            </a:r>
            <a:endParaRPr sz="2175"/>
          </a:p>
          <a:p>
            <a:pPr indent="-31493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75"/>
              <a:t>An option to edit the task list</a:t>
            </a:r>
            <a:endParaRPr sz="21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075" y="1359750"/>
            <a:ext cx="3746625" cy="34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423500" y="83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a task from the Calendar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819150" y="1608975"/>
            <a:ext cx="327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If the user wishes to change some details regarding that specific dates task list, they can click the “Edit” button.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075" y="1359750"/>
            <a:ext cx="3746625" cy="34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/>
          <p:nvPr/>
        </p:nvSpPr>
        <p:spPr>
          <a:xfrm>
            <a:off x="5750875" y="3596175"/>
            <a:ext cx="460800" cy="4608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423500" y="83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a task from the Calendar Cont.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819150" y="1608975"/>
            <a:ext cx="327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7"/>
              <a:t>After clicking the “Edit” button the user will see a window pop up that shows the user the current task list, where they can edit: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8"/>
              <a:buAutoNum type="arabicPeriod"/>
            </a:pPr>
            <a:r>
              <a:rPr lang="en" sz="1307"/>
              <a:t>The name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AutoNum type="arabicPeriod"/>
            </a:pPr>
            <a:r>
              <a:rPr lang="en" sz="1307"/>
              <a:t>Description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AutoNum type="arabicPeriod"/>
            </a:pPr>
            <a:r>
              <a:rPr lang="en" sz="1307"/>
              <a:t>Date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AutoNum type="arabicPeriod"/>
            </a:pPr>
            <a:r>
              <a:rPr lang="en" sz="1307"/>
              <a:t>Whether its repeating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/>
              <a:t>There will be additional options, “OK” and “Cancel” which will either finalize changes or cancel the process respectively.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475" y="1391350"/>
            <a:ext cx="3340360" cy="30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423500" y="83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</a:t>
            </a:r>
            <a:r>
              <a:rPr lang="en"/>
              <a:t>a task to the Calendar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819150" y="1608975"/>
            <a:ext cx="327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If the user wishes to add some details regarding that specific dates task list, they can click the “+” button.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075" y="1359750"/>
            <a:ext cx="3746625" cy="34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/>
          <p:nvPr/>
        </p:nvSpPr>
        <p:spPr>
          <a:xfrm>
            <a:off x="5365100" y="2341350"/>
            <a:ext cx="460800" cy="4608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423500" y="83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task to the Calendar Cont.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819150" y="1608975"/>
            <a:ext cx="327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7"/>
              <a:t>After the user clicks the “+” </a:t>
            </a:r>
            <a:r>
              <a:rPr lang="en" sz="1307"/>
              <a:t>button, it will lead to the Add task window, which looks similar to the Edit task window. 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/>
              <a:t>The user will be able to: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8"/>
              <a:buAutoNum type="arabicPeriod"/>
            </a:pPr>
            <a:r>
              <a:rPr lang="en" sz="1307"/>
              <a:t>Name the task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AutoNum type="arabicPeriod"/>
            </a:pPr>
            <a:r>
              <a:rPr lang="en" sz="1307"/>
              <a:t>Give a description of the task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AutoNum type="arabicPeriod"/>
            </a:pPr>
            <a:r>
              <a:rPr lang="en" sz="1307"/>
              <a:t>Specify the date the task will occur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AutoNum type="arabicPeriod"/>
            </a:pPr>
            <a:r>
              <a:rPr lang="en" sz="1307"/>
              <a:t>Mark whether the task repeats or not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/>
              <a:t>Where there will be two additional options, “OK” and “Cancel”, that Confirms the new task or cancels the operation respectively.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400" y="1608975"/>
            <a:ext cx="3340360" cy="30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System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The Settings system will include a variety of options for reminders: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When the user has an upcoming task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When there is  an upcoming expiration date for a task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pet’s overall health (happiness/deterioration)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accessing the settings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819150" y="1608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The user will be able to access the settings window by clicking their “Username” button in the top right corner</a:t>
            </a:r>
            <a:endParaRPr sz="21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Afterwards a window with the various options will be listed with toggles the User can switch to on and off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318" y="2745750"/>
            <a:ext cx="2139851" cy="19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/>
          <p:nvPr/>
        </p:nvSpPr>
        <p:spPr>
          <a:xfrm>
            <a:off x="3476475" y="2991300"/>
            <a:ext cx="460800" cy="4608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175" y="2745750"/>
            <a:ext cx="2119599" cy="19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Digital Pet Task App helps to incentivize the user to stay productive and on task by tying the care of the pet to a to-do list. If tasks are finished in a timely manner, the pet will be fed &amp; cared for, and continue to grow. However, neglecting your tasks also means neglecting your pet, which will eventually lead to its death, and starting all over again.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</a:t>
            </a:r>
            <a:r>
              <a:rPr lang="en"/>
              <a:t> System Requirements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Creating a pet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The pet view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Pet Variety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Pet Customization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pet</a:t>
            </a:r>
            <a:endParaRPr/>
          </a:p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New users will click the button that allows them to create their pet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Once created, the user will be prompted to give them a name, and then will be sent back to the main screen, where they can now see their new pet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If the pet dies, the user will see a little gravestone alongside a button to create a new pet and start over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View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The pet’s appearance will change based on its age and current status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Three life stages: child, adolescent, adult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Name given by user will be displayed, alongside an option to change it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Health bar shows pet’s current status based on user’s activity (or lack thereof)</a:t>
            </a:r>
            <a:endParaRPr sz="1500"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972" y="1664100"/>
            <a:ext cx="2724141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Variety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Pet can randomly grow into 5 different kinds once it reaches adulthood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With continued care of their adult pet, user will unlock the option to change to a different pet type</a:t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Customization</a:t>
            </a:r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Different accessories can be unlocked over time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Pet can wear more accessories as it gets older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Different colors can be unlocked, allowing the user to change their pet’s color whenever they want</a:t>
            </a:r>
            <a:endParaRPr sz="1400"/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973" y="1898650"/>
            <a:ext cx="3148925" cy="1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819150" y="1990725"/>
            <a:ext cx="7428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The Digital Pet Task app will </a:t>
            </a:r>
            <a:r>
              <a:rPr lang="en" sz="1700"/>
              <a:t>have an array of features that are divided up into several categories: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Authentication System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Task List System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Calendar System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Settings System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Pet System</a:t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folks! :)</a:t>
            </a:r>
            <a:endParaRPr/>
          </a:p>
        </p:txBody>
      </p:sp>
      <p:sp>
        <p:nvSpPr>
          <p:cNvPr id="314" name="Google Shape;314;p38"/>
          <p:cNvSpPr txBox="1"/>
          <p:nvPr>
            <p:ph idx="1" type="subTitle"/>
          </p:nvPr>
        </p:nvSpPr>
        <p:spPr>
          <a:xfrm>
            <a:off x="1858700" y="29209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ask any questions!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covered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be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briefly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covering the most important requirements for the Digital Pet Task App, those requirements will revolve around the: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 System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List System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Calendar System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 System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System Requirements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912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Create account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Log into existing account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Username/Password Combination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Password requirements</a:t>
            </a:r>
            <a:endParaRPr sz="22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675" y="1800200"/>
            <a:ext cx="2729900" cy="25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6682150" y="2110125"/>
            <a:ext cx="998400" cy="3516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for signing up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598925"/>
            <a:ext cx="3852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The User will click the “Login” button where they will be directed to the </a:t>
            </a:r>
            <a:r>
              <a:rPr lang="en"/>
              <a:t>Login</a:t>
            </a:r>
            <a:r>
              <a:rPr lang="en"/>
              <a:t> pop up window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There will be a “Sign-up” button at the bottom of the Login pop up window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050" y="2912225"/>
            <a:ext cx="1944450" cy="18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/>
          <p:nvPr/>
        </p:nvSpPr>
        <p:spPr>
          <a:xfrm>
            <a:off x="2576850" y="3181125"/>
            <a:ext cx="336900" cy="3369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650" y="2912225"/>
            <a:ext cx="1944450" cy="1802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/>
          <p:nvPr/>
        </p:nvSpPr>
        <p:spPr>
          <a:xfrm>
            <a:off x="4554825" y="4239375"/>
            <a:ext cx="212100" cy="2145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875" y="2912221"/>
            <a:ext cx="2080947" cy="180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for Login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608975"/>
            <a:ext cx="2897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The User will click the “Login” button where they will be directed to the Login pop up window 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075" y="2621975"/>
            <a:ext cx="2354301" cy="21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4349" y="2692275"/>
            <a:ext cx="2354301" cy="218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2657250" y="2980175"/>
            <a:ext cx="336900" cy="3369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552575" y="4031475"/>
            <a:ext cx="336900" cy="3369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1975" y="2703074"/>
            <a:ext cx="2210204" cy="20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 System Requirements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Add a task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Check off a task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View a task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Scroll through </a:t>
            </a:r>
            <a:r>
              <a:rPr lang="en" sz="2200"/>
              <a:t>tasks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View/open calendar</a:t>
            </a:r>
            <a:endParaRPr sz="2200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200" y="1466850"/>
            <a:ext cx="2729900" cy="25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4879500" y="3903900"/>
            <a:ext cx="27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General Mock-Up of Web Browser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1173625" y="2500325"/>
            <a:ext cx="244800" cy="24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900" y="1495400"/>
            <a:ext cx="3042275" cy="27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Add/Edit Task Window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4670650" y="4261350"/>
            <a:ext cx="3279600" cy="13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Appears upon clicking “+” icon on task list window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575" y="1571600"/>
            <a:ext cx="3042275" cy="280083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/>
          <p:nvPr/>
        </p:nvSpPr>
        <p:spPr>
          <a:xfrm>
            <a:off x="1120225" y="2446925"/>
            <a:ext cx="351600" cy="3516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System Requirements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View Calendar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View Tasks on Calendar by specific date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Edit Tasks on a specific date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Add Tasks on a specific date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