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c8b9e03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c8b9e03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c8b9e030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c8b9e03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c8b9e03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c8b9e03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c8b9e03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c8b9e03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2b54d2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2b54d2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2b54d2d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2b54d2d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c8b9e03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c8b9e03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c8b9e0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c8b9e0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c8b9e03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c8b9e03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c8b9e03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c8b9e03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c8b9e03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c8b9e03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c8b9e03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c8b9e03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c8b9e03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c8b9e03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c8b9e030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c8b9e030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Sarah Jorissen, Laura Lopez, Jonathon Hoffman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00" y="1017575"/>
            <a:ext cx="4142085" cy="310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Component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758625"/>
            <a:ext cx="3686100" cy="26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After registering an account, the user will be prompted to give their pet a name, and one will be randomly generated and displayed next to their task list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The pet starts out as a child, and will grow into its ‘teen’ phase when it reaches 3 days old, and finally its ‘adult’ phase after a week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 it grows, the pet’s HP will increase, starting from 50 HP up to 100 HP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If the user does not complete tasks, the pet’s HP will be reduced for each one that isn’t complete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If the pet’s HP reaches 0, it will die, and the user will be prompted to create a new pet, which will once again start off as a child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-830" l="4630" r="-4629" t="830"/>
          <a:stretch/>
        </p:blipFill>
        <p:spPr>
          <a:xfrm>
            <a:off x="6159525" y="2161125"/>
            <a:ext cx="24480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9760" l="26723" r="36548" t="58874"/>
          <a:stretch/>
        </p:blipFill>
        <p:spPr>
          <a:xfrm>
            <a:off x="4853575" y="1654125"/>
            <a:ext cx="1399300" cy="11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Class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API class consists of several methods that allows the other components to access Firebase.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getPet()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createPet()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updatePet()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addTask()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getTask()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getTaskByDate()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editTask() method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deleteTask() method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Firebase provides emulators for authentication, hosting, and</a:t>
            </a:r>
            <a:r>
              <a:rPr lang="en" sz="1400"/>
              <a:t> the database that serve as a replacement for their production counterparts during development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When the project was ready to deploy, we ran the build command to bundle the project and allow it to be run on the browser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When a user visits the site, the entire application is downloaded and executed completely in their browser and interacts directly with the database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Toggle between dates in the task list component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Ability to set tasks to be repeated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Add more species and color options for pet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Add the ability to customize pet with accessories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Stricter password requirements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What Furry-Minder 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The technology used throughout development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The design of the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The deployment of the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Future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00" y="1017575"/>
            <a:ext cx="4142085" cy="310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2468300" y="3857625"/>
            <a:ext cx="507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From all of us at Furry-Minder …. Thank You!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covered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will briefly discuss: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Furry-Minder 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technology used throughout development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design of the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deployment of the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Future work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Furry-Minder?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92000" y="2110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Furry-Minder helps to incentivize the user to stay productive and on task by tying the care of the pet to a to-do list. If tasks are finished in a timely manner, the pet will be fed &amp; cared for, and continue to grow. However, neglecting your tasks also means neglecting your pet, which will eventually lead to its death, and starting all over again.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90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Browser:</a:t>
            </a:r>
            <a:r>
              <a:rPr lang="en" sz="1200">
                <a:solidFill>
                  <a:srgbClr val="000000"/>
                </a:solidFill>
              </a:rPr>
              <a:t> The primary browser that Furry-Minder was developed for was Google Chrome.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We decided that Google Chrome was the best choice because everyone on the team was most familiar with it.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OS:</a:t>
            </a:r>
            <a:r>
              <a:rPr lang="en" sz="1200">
                <a:solidFill>
                  <a:srgbClr val="000000"/>
                </a:solidFill>
              </a:rPr>
              <a:t> The operating systems used during development were Windows and Ubuntu.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The main operating system we focused on was Windows due to the majority of the team using Windows for development.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IDE:</a:t>
            </a:r>
            <a:r>
              <a:rPr lang="en" sz="1200">
                <a:solidFill>
                  <a:srgbClr val="000000"/>
                </a:solidFill>
              </a:rPr>
              <a:t> The IDE that we chose was WebStorm IDE by JetBrains.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We chose this IDE because it was a</a:t>
            </a:r>
            <a:r>
              <a:rPr lang="en" sz="1200">
                <a:solidFill>
                  <a:srgbClr val="000000"/>
                </a:solidFill>
              </a:rPr>
              <a:t> quality JavaScript IDE that works on multiple operating systems and helps simplify and streamline many necessary tasks. Free to use for college students so all team members can access it.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Cont.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41550"/>
            <a:ext cx="7505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Languages:</a:t>
            </a:r>
            <a:r>
              <a:rPr lang="en"/>
              <a:t> We decided on using HTML, CSS, JavaScript, and TypeScript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chose these languages because we are developing a single-page web-based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Library: </a:t>
            </a:r>
            <a:r>
              <a:rPr lang="en"/>
              <a:t>We decided on using the React library to assist with the development of the application.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chose React because the library </a:t>
            </a:r>
            <a:r>
              <a:rPr lang="en" sz="1200">
                <a:solidFill>
                  <a:srgbClr val="000000"/>
                </a:solidFill>
              </a:rPr>
              <a:t>helps streamline the creation of a React project and comes with various useful features built-in. It will help ease the process of starting and working on a React app for a team that is mostly new to React.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API: </a:t>
            </a:r>
            <a:r>
              <a:rPr lang="en" sz="1200">
                <a:solidFill>
                  <a:srgbClr val="000000"/>
                </a:solidFill>
              </a:rPr>
              <a:t>For the calendar component of the project we decided on using the FullCalender api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We chose this because the FullCalendar api provided all features we really needed and allowed us to focus more on other parts of the project.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Database: </a:t>
            </a:r>
            <a:r>
              <a:rPr lang="en"/>
              <a:t>For the database, we chose Firebase.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chose Firebase because it seemed like a really good fit for the project with more than enough documentation.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Cont.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Communication:</a:t>
            </a:r>
            <a:r>
              <a:rPr lang="en" sz="1200">
                <a:solidFill>
                  <a:srgbClr val="000000"/>
                </a:solidFill>
              </a:rPr>
              <a:t> For group communication we decided on mainly using Outlook and Discord.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We decided on Outlook and Discord, because the team was most comfortable with these applications.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Project Management:</a:t>
            </a:r>
            <a:r>
              <a:rPr lang="en" sz="1200">
                <a:solidFill>
                  <a:srgbClr val="000000"/>
                </a:solidFill>
              </a:rPr>
              <a:t> To assist with managing tasks and to keep all members on the same page we used a to-do list also included in our Discord to maximize communication of tasks that were needing to be done.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Version Control:</a:t>
            </a:r>
            <a:r>
              <a:rPr lang="en" sz="1200">
                <a:solidFill>
                  <a:srgbClr val="000000"/>
                </a:solidFill>
              </a:rPr>
              <a:t> For version control of the project we used GitHub per request from the Professor.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This decision was made for us, but we have all noticed that it was detrimental to the success of the project.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65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 we will discuss a brief overview the design of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had 4 main components: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Pet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Task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Calendar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API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Component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Calendar Component has several features that allows the user to traverse the dates of the year.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Calendar </a:t>
            </a:r>
            <a:r>
              <a:rPr lang="en" sz="1500"/>
              <a:t>provides three different views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Weekly (default)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Monthly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 list view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Calendar uses state and dependencies to maintain correctness of tasks being displayed.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Calendar component also allows users to edit tasks that are displayed on calendar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Component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Allows users to add tasks onto the task list using the name, description and due date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Tasks will be displayed for the current date on the task list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Users are able to mark their task as completed via checkbox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User will be able to view details of their task by hovering over each task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Users will be able to edit their submitted tasks and they will be updated in the </a:t>
            </a:r>
            <a:r>
              <a:rPr lang="en" sz="1500"/>
              <a:t>database and live screen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Users will be able to delete tasks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