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CD748-5347-4CF5-9B11-905E37AE7DB7}" v="1" dt="2023-01-30T10:31:3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ijmans, SL (Sjors)" userId="8fbf8c2f-383b-4c93-b8f5-c47f424f81c6" providerId="ADAL" clId="{B24CD748-5347-4CF5-9B11-905E37AE7DB7}"/>
    <pc:docChg chg="custSel modSld">
      <pc:chgData name="Cooijmans, SL (Sjors)" userId="8fbf8c2f-383b-4c93-b8f5-c47f424f81c6" providerId="ADAL" clId="{B24CD748-5347-4CF5-9B11-905E37AE7DB7}" dt="2023-01-27T14:27:46.011" v="6" actId="478"/>
      <pc:docMkLst>
        <pc:docMk/>
      </pc:docMkLst>
      <pc:sldChg chg="delSp modSp mod">
        <pc:chgData name="Cooijmans, SL (Sjors)" userId="8fbf8c2f-383b-4c93-b8f5-c47f424f81c6" providerId="ADAL" clId="{B24CD748-5347-4CF5-9B11-905E37AE7DB7}" dt="2023-01-27T14:27:46.011" v="6" actId="478"/>
        <pc:sldMkLst>
          <pc:docMk/>
          <pc:sldMk cId="3480382450" sldId="256"/>
        </pc:sldMkLst>
        <pc:graphicFrameChg chg="del">
          <ac:chgData name="Cooijmans, SL (Sjors)" userId="8fbf8c2f-383b-4c93-b8f5-c47f424f81c6" providerId="ADAL" clId="{B24CD748-5347-4CF5-9B11-905E37AE7DB7}" dt="2023-01-27T14:27:46.011" v="6" actId="478"/>
          <ac:graphicFrameMkLst>
            <pc:docMk/>
            <pc:sldMk cId="3480382450" sldId="256"/>
            <ac:graphicFrameMk id="4" creationId="{F8987D73-EFA3-4763-9BD9-A5276EED1A9A}"/>
          </ac:graphicFrameMkLst>
        </pc:graphicFrameChg>
        <pc:graphicFrameChg chg="mod">
          <ac:chgData name="Cooijmans, SL (Sjors)" userId="8fbf8c2f-383b-4c93-b8f5-c47f424f81c6" providerId="ADAL" clId="{B24CD748-5347-4CF5-9B11-905E37AE7DB7}" dt="2023-01-27T14:26:50.210" v="5" actId="14100"/>
          <ac:graphicFrameMkLst>
            <pc:docMk/>
            <pc:sldMk cId="3480382450" sldId="256"/>
            <ac:graphicFrameMk id="6" creationId="{9163497E-E8E5-4934-BE9F-7B0BC5C78B6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82C4-AE0D-47CE-A104-F4453080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F1D9-A0B0-4FD8-964C-6054DD4E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ABBC-D2EB-4A2B-B6AB-130DD50F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5970-2042-4AF8-93E3-1852F0CD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A3D3-E28B-46E2-8CED-5AF4860C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9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579-3E62-4C43-9479-46484692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1193-CD19-4B25-9AA8-80F3CCB1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D815-9E44-4EB9-9FA7-2E5554CA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1923-2912-4DEB-89AE-8B0D6882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1126-C324-4A42-9F3B-469A35F7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31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C5C21-BD4B-4A3C-B55C-480E5A278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EC3BA-7DCD-487B-B103-0B1BEF1E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29D2-A5AD-4AEB-AF9F-E41AB326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21C6-7D35-4D92-936E-0927839A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C2A0-77F7-4BE9-80D9-423FDD10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7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F384-2CDC-4A40-B21E-4AF83BA4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577D-347B-4663-ACD3-731C1B5E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6EEF-BB94-414B-8806-B8E100FC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CBE0-22C9-40A7-AEC7-7E9A00E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9A28-3D27-4C93-B574-475D5522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9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F642-C19B-47B0-8D22-975FEB33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8F959-8B46-4A34-BD44-57CBD0D7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235C-900A-4C64-A7AB-ECF6C687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9B2-F238-4D49-9939-B1BE15FE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50F7-434E-46F5-9445-7AA9FD72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472-61F2-4F6F-BF8D-630A94E8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467A-B817-4071-B5B6-55AACAF3B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8A50-94C6-4DE1-ABFD-861C5438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1EFD-C5BA-4A7E-B657-1289384E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A059-5B10-42D4-B40E-A5C713C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3C2E-8951-4E2A-816A-A612DDB4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43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727F-83C6-4099-BF5F-A334EBB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A454-45B9-4CFF-BA01-3302E3F7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3A2D-64CD-43E6-8D86-3A83CB90A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DEFE2-AAD9-4B4A-A53C-17CD17328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66F1F-2193-49BD-937D-57B01F422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872F8-828D-429A-9568-2A5C727A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15E9-3AFF-45B1-9A99-27AC0E96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EF6B9-B8AD-4ECF-8784-1BAAD0B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0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93F9-1BD7-4ED6-A5DC-474A57FB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58ACE-4495-4C8B-AA71-9CC8ADBD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FD187-2D1B-4074-9FD9-064EE03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0CC0A-77A4-47D9-937A-734FC867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0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26C94-C6BC-47E8-86BF-332FFF90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8BC63-8B0E-4406-A0E9-26CBDD52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610E-A016-4223-B26C-850E6D6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84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0F30-7C95-4C60-A408-430BDA0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E2F5-5D99-486F-BD0B-D4F30548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928F-9F98-4CCD-9E7C-5599DA2E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559C-BE70-4AF7-9E30-739A3AE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632D1-FFAA-4194-BE14-3739EAE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B885-0CD8-4839-B8F2-4EBE96E4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48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08E6-E2BB-4906-A186-F686BAF9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128BB-7B8A-4D88-A267-01F3D8B98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FB7D-A5F6-4EB0-8C05-6FA0261E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6E4D-B37C-4CF1-BA39-8255CA3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8386-359F-48CF-A903-36318C29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48BB-26E3-4905-A049-A3FEEBA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2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DFFB0-15D4-445E-B178-868E692F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2EC47-CF42-4116-95F1-93EB27C8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65EE-EF10-4E47-9D4F-7F274807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1F1A-05F0-4C20-80AD-4B56770EA14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0057-9704-4D83-B30E-95397CF9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F91C-349E-47E0-8015-69DA9A53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17DB-EC6A-4689-9011-CAF1B8F4CF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2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9163497E-E8E5-4934-BE9F-7B0BC5C78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696434"/>
                  </p:ext>
                </p:extLst>
              </p:nvPr>
            </p:nvGraphicFramePr>
            <p:xfrm>
              <a:off x="0" y="-1"/>
              <a:ext cx="5000625" cy="5591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9163497E-E8E5-4934-BE9F-7B0BC5C78B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5000625" cy="5591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3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32CD4BA-7EDE-4EC6-B371-DECBAC029CF2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heeldecide.com/e.php?c1=Sjors&amp;c2=Sander&amp;c3=Martijn&amp;time=5&amp;weights=1,5&quot;,&quot;values&quot;:{},&quot;data&quot;:{&quot;uri&quot;:&quot;wheeldecide.com/e.php?c1=Sjors&amp;c2=Sander&amp;c3=Martijn&amp;time=5&amp;weights=1,5&quot;},&quot;secure&quot;:false}],&quot;name&quot;:&quot;wheeldecide.com/e.php?c1=Sjors&amp;c2=Sander&amp;c3=Martijn&amp;time=5&amp;weights=1,5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Rabobank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Cooijmans, SL (Sjors)</dc:creator>
  <cp:lastModifiedBy>Cooijmans, SL (Sjors)</cp:lastModifiedBy>
  <cp:revision>1</cp:revision>
  <dcterms:created xsi:type="dcterms:W3CDTF">2023-01-27T14:08:55Z</dcterms:created>
  <dcterms:modified xsi:type="dcterms:W3CDTF">2023-01-30T10:31:43Z</dcterms:modified>
</cp:coreProperties>
</file>