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63" r:id="rId3"/>
    <p:sldId id="261" r:id="rId4"/>
    <p:sldId id="262" r:id="rId5"/>
    <p:sldId id="264" r:id="rId6"/>
    <p:sldId id="260" r:id="rId7"/>
    <p:sldId id="256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92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5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2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113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71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95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0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80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2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0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4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A0E0-8FC6-4D6B-A2C4-F7C575CC3A5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632C-AC7D-41CC-87BA-C18BE3E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47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7775" y="685800"/>
            <a:ext cx="9024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Racial Population Distribution and Income Level in Orange County, Florida </a:t>
            </a:r>
            <a:endParaRPr lang="en-US" sz="3600" dirty="0">
              <a:ln w="0"/>
              <a:solidFill>
                <a:srgbClr val="FFC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52" b="99262" l="1039" r="97356">
                        <a14:foregroundMark x1="52691" y1="60517" x2="52597" y2="7749"/>
                        <a14:foregroundMark x1="47970" y1="62239" x2="53352" y2="61870"/>
                        <a14:foregroundMark x1="66100" y1="34686" x2="80737" y2="35547"/>
                        <a14:foregroundMark x1="38810" y1="5043" x2="59962" y2="4182"/>
                        <a14:foregroundMark x1="40038" y1="2952" x2="59585" y2="2952"/>
                        <a14:foregroundMark x1="41549" y1="32595" x2="52880" y2="7995"/>
                        <a14:foregroundMark x1="59490" y1="15744" x2="60057" y2="51907"/>
                        <a14:backgroundMark x1="42304" y1="1599" x2="59112" y2="1353"/>
                      </a14:backgroundRemoval>
                    </a14:imgEffect>
                  </a14:imgLayer>
                </a14:imgProps>
              </a:ext>
            </a:extLst>
          </a:blip>
          <a:srcRect t="6784"/>
          <a:stretch/>
        </p:blipFill>
        <p:spPr>
          <a:xfrm>
            <a:off x="2390774" y="2031147"/>
            <a:ext cx="6571187" cy="47025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96425" y="171450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Sabinaya Joshi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3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1828800"/>
            <a:ext cx="10353761" cy="1326321"/>
          </a:xfrm>
        </p:spPr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95555" y="3224667"/>
            <a:ext cx="12722088" cy="3695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Where are the three majority of the race groups (White, African American and Asian residents) located?</a:t>
            </a:r>
          </a:p>
          <a:p>
            <a:pPr marL="0" indent="0" algn="ctr">
              <a:buNone/>
            </a:pPr>
            <a:r>
              <a:rPr lang="en-US" dirty="0" smtClean="0"/>
              <a:t>What are </a:t>
            </a:r>
            <a:r>
              <a:rPr lang="en-US" dirty="0"/>
              <a:t>their income levels in those areas ? </a:t>
            </a:r>
          </a:p>
        </p:txBody>
      </p:sp>
    </p:spTree>
    <p:extLst>
      <p:ext uri="{BB962C8B-B14F-4D97-AF65-F5344CB8AC3E}">
        <p14:creationId xmlns:p14="http://schemas.microsoft.com/office/powerpoint/2010/main" val="856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75" y="1663700"/>
            <a:ext cx="8763000" cy="48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87" y="2901950"/>
            <a:ext cx="6032500" cy="2082800"/>
          </a:xfrm>
        </p:spPr>
      </p:pic>
    </p:spTree>
    <p:extLst>
      <p:ext uri="{BB962C8B-B14F-4D97-AF65-F5344CB8AC3E}">
        <p14:creationId xmlns:p14="http://schemas.microsoft.com/office/powerpoint/2010/main" val="125035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291" y="415728"/>
            <a:ext cx="10353761" cy="1326321"/>
          </a:xfrm>
        </p:spPr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3" y="2002736"/>
            <a:ext cx="6247843" cy="3655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222" y="1553817"/>
            <a:ext cx="6331778" cy="436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4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495" y="2172264"/>
            <a:ext cx="10353762" cy="3923736"/>
          </a:xfrm>
        </p:spPr>
        <p:txBody>
          <a:bodyPr>
            <a:normAutofit/>
          </a:bodyPr>
          <a:lstStyle/>
          <a:p>
            <a:r>
              <a:rPr lang="en-US" dirty="0" smtClean="0"/>
              <a:t>Block Groups : 600 to </a:t>
            </a:r>
            <a:r>
              <a:rPr lang="en-US" dirty="0"/>
              <a:t>3</a:t>
            </a:r>
            <a:r>
              <a:rPr lang="en-US" dirty="0" smtClean="0"/>
              <a:t>,000 people</a:t>
            </a:r>
          </a:p>
          <a:p>
            <a:r>
              <a:rPr lang="en-US" dirty="0" smtClean="0"/>
              <a:t>Smallest area for a sample data</a:t>
            </a:r>
          </a:p>
          <a:p>
            <a:r>
              <a:rPr lang="en-US" dirty="0" smtClean="0"/>
              <a:t>TIGER/line </a:t>
            </a:r>
          </a:p>
          <a:p>
            <a:r>
              <a:rPr lang="en-US" dirty="0" smtClean="0"/>
              <a:t>Counties</a:t>
            </a:r>
          </a:p>
          <a:p>
            <a:r>
              <a:rPr lang="en-US" dirty="0" smtClean="0"/>
              <a:t>Roads</a:t>
            </a:r>
          </a:p>
          <a:p>
            <a:r>
              <a:rPr lang="en-US" dirty="0" smtClean="0"/>
              <a:t>Lakes</a:t>
            </a:r>
          </a:p>
          <a:p>
            <a:r>
              <a:rPr lang="en-US" dirty="0" smtClean="0"/>
              <a:t>UTM 17N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58900" y="1016000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charset="0"/>
                <a:ea typeface="Bookman Old Style" charset="0"/>
                <a:cs typeface="Bookman Old Style" charset="0"/>
              </a:rPr>
              <a:t>SHAPEFILES</a:t>
            </a:r>
            <a:endParaRPr lang="en-US" sz="2800" b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3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5" y="1684152"/>
            <a:ext cx="5780905" cy="44213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775" y="1290649"/>
            <a:ext cx="4801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Proportion of White Residents in Orange County, Florida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812" t="4780" r="2961"/>
          <a:stretch/>
        </p:blipFill>
        <p:spPr>
          <a:xfrm>
            <a:off x="6134100" y="1684152"/>
            <a:ext cx="5831811" cy="44213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21289" y="1290648"/>
            <a:ext cx="5644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Median Income Among White Residents in Orange County, Florida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08710" y="6429375"/>
            <a:ext cx="405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 : </a:t>
            </a:r>
            <a:r>
              <a:rPr lang="en-US" sz="1200" dirty="0"/>
              <a:t>2015 American </a:t>
            </a:r>
            <a:r>
              <a:rPr lang="en-US" sz="1200" dirty="0" smtClean="0"/>
              <a:t>Community Survey 5-year 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88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3" y="1658987"/>
            <a:ext cx="5762644" cy="4407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323" y="1351210"/>
            <a:ext cx="5773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Proportion of African American Residents in Orange County, Florida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11" y="1658987"/>
            <a:ext cx="5843199" cy="440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63640" y="1135767"/>
            <a:ext cx="444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Median Income Among </a:t>
            </a:r>
            <a:r>
              <a:rPr lang="en-US" sz="1400" dirty="0" smtClean="0"/>
              <a:t>African American Residents</a:t>
            </a:r>
            <a:br>
              <a:rPr lang="en-US" sz="1400" dirty="0" smtClean="0"/>
            </a:br>
            <a:r>
              <a:rPr lang="en-US" sz="1400" dirty="0" smtClean="0"/>
              <a:t>		 </a:t>
            </a:r>
            <a:r>
              <a:rPr lang="en-US" sz="1400" dirty="0"/>
              <a:t>in Orange County, Florida</a:t>
            </a:r>
          </a:p>
        </p:txBody>
      </p:sp>
      <p:sp>
        <p:nvSpPr>
          <p:cNvPr id="8" name="Rectangle 7"/>
          <p:cNvSpPr/>
          <p:nvPr/>
        </p:nvSpPr>
        <p:spPr>
          <a:xfrm>
            <a:off x="7899209" y="6314563"/>
            <a:ext cx="405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Source : 5-year American Community Survey </a:t>
            </a:r>
            <a:r>
              <a:rPr lang="en-US" sz="1200" dirty="0" smtClean="0"/>
              <a:t>2015 </a:t>
            </a:r>
            <a:r>
              <a:rPr lang="en-US" sz="1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0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060"/>
          <a:stretch/>
        </p:blipFill>
        <p:spPr>
          <a:xfrm>
            <a:off x="180291" y="1589995"/>
            <a:ext cx="5725210" cy="4425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418" y="1282218"/>
            <a:ext cx="4780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Proportion of Asian Residents in Orange County, Florida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394"/>
          <a:stretch/>
        </p:blipFill>
        <p:spPr>
          <a:xfrm>
            <a:off x="6110287" y="1589995"/>
            <a:ext cx="5930730" cy="44256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48425" y="128221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Median Income Among </a:t>
            </a:r>
            <a:r>
              <a:rPr lang="en-US" sz="1400" dirty="0" smtClean="0"/>
              <a:t>Asian </a:t>
            </a:r>
            <a:r>
              <a:rPr lang="en-US" sz="1400" dirty="0"/>
              <a:t>Residents in Orange County, Florida</a:t>
            </a:r>
          </a:p>
        </p:txBody>
      </p:sp>
      <p:sp>
        <p:nvSpPr>
          <p:cNvPr id="8" name="Rectangle 7"/>
          <p:cNvSpPr/>
          <p:nvPr/>
        </p:nvSpPr>
        <p:spPr>
          <a:xfrm>
            <a:off x="7983816" y="6244709"/>
            <a:ext cx="413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Source : 5-year American Community Survey </a:t>
            </a:r>
            <a:r>
              <a:rPr lang="en-US" sz="1200" dirty="0" smtClean="0"/>
              <a:t>2015 </a:t>
            </a:r>
            <a:r>
              <a:rPr lang="en-US" sz="1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163184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63</TotalTime>
  <Words>145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PowerPoint Presentation</vt:lpstr>
      <vt:lpstr>research question</vt:lpstr>
      <vt:lpstr>Data</vt:lpstr>
      <vt:lpstr>Data</vt:lpstr>
      <vt:lpstr>Metadata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Sabinaya K Joshishrestha</dc:creator>
  <cp:lastModifiedBy>Sabinaya K Joshishrestha</cp:lastModifiedBy>
  <cp:revision>13</cp:revision>
  <dcterms:created xsi:type="dcterms:W3CDTF">2017-11-29T20:28:02Z</dcterms:created>
  <dcterms:modified xsi:type="dcterms:W3CDTF">2017-12-06T15:43:35Z</dcterms:modified>
</cp:coreProperties>
</file>