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2"/>
    <p:restoredTop sz="94674"/>
  </p:normalViewPr>
  <p:slideViewPr>
    <p:cSldViewPr snapToGrid="0" snapToObjects="1">
      <p:cViewPr varScale="1">
        <p:scale>
          <a:sx n="38" d="100"/>
          <a:sy n="38" d="100"/>
        </p:scale>
        <p:origin x="76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CA44-EE4C-0C41-8BDE-575C084F9AD2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1346-B07F-9A4B-99E2-8C3315388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CA44-EE4C-0C41-8BDE-575C084F9AD2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1346-B07F-9A4B-99E2-8C3315388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1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CA44-EE4C-0C41-8BDE-575C084F9AD2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1346-B07F-9A4B-99E2-8C3315388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5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CA44-EE4C-0C41-8BDE-575C084F9AD2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1346-B07F-9A4B-99E2-8C3315388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4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CA44-EE4C-0C41-8BDE-575C084F9AD2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1346-B07F-9A4B-99E2-8C3315388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7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CA44-EE4C-0C41-8BDE-575C084F9AD2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1346-B07F-9A4B-99E2-8C3315388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6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CA44-EE4C-0C41-8BDE-575C084F9AD2}" type="datetimeFigureOut">
              <a:rPr lang="en-US" smtClean="0"/>
              <a:t>4/20/22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1346-B07F-9A4B-99E2-8C3315388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CA44-EE4C-0C41-8BDE-575C084F9AD2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1346-B07F-9A4B-99E2-8C3315388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CA44-EE4C-0C41-8BDE-575C084F9AD2}" type="datetimeFigureOut">
              <a:rPr lang="en-US" smtClean="0"/>
              <a:t>4/20/22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1346-B07F-9A4B-99E2-8C3315388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5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CA44-EE4C-0C41-8BDE-575C084F9AD2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1346-B07F-9A4B-99E2-8C3315388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7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CA44-EE4C-0C41-8BDE-575C084F9AD2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1346-B07F-9A4B-99E2-8C3315388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CA44-EE4C-0C41-8BDE-575C084F9AD2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11346-B07F-9A4B-99E2-8C3315388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3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42CF80-A0F2-7690-9486-929B3FB1AF12}"/>
              </a:ext>
            </a:extLst>
          </p:cNvPr>
          <p:cNvSpPr/>
          <p:nvPr/>
        </p:nvSpPr>
        <p:spPr>
          <a:xfrm>
            <a:off x="27432000" y="-27"/>
            <a:ext cx="5486400" cy="10972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DBSCAN</a:t>
            </a:r>
          </a:p>
          <a:p>
            <a:pPr algn="ctr"/>
            <a:r>
              <a:rPr lang="en-US" sz="7200" dirty="0">
                <a:solidFill>
                  <a:schemeClr val="tx1"/>
                </a:solidFill>
              </a:rPr>
              <a:t>Pop &amp; Rich</a:t>
            </a:r>
          </a:p>
          <a:p>
            <a:pPr algn="ctr"/>
            <a:r>
              <a:rPr lang="en-US" sz="7200" dirty="0" err="1">
                <a:solidFill>
                  <a:schemeClr val="tx1"/>
                </a:solidFill>
              </a:rPr>
              <a:t>Barchart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59839A-8F57-1F4E-3633-C63E97505389}"/>
              </a:ext>
            </a:extLst>
          </p:cNvPr>
          <p:cNvSpPr/>
          <p:nvPr/>
        </p:nvSpPr>
        <p:spPr>
          <a:xfrm>
            <a:off x="5486400" y="-13"/>
            <a:ext cx="16459200" cy="1097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DBSCAN Cluster</a:t>
            </a:r>
          </a:p>
          <a:p>
            <a:pPr algn="ctr"/>
            <a:r>
              <a:rPr lang="en-US" sz="7200" dirty="0">
                <a:solidFill>
                  <a:schemeClr val="tx1"/>
                </a:solidFill>
              </a:rPr>
              <a:t>Voronoi 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0C135D-1F96-4231-5837-43B16D5E0460}"/>
              </a:ext>
            </a:extLst>
          </p:cNvPr>
          <p:cNvSpPr/>
          <p:nvPr/>
        </p:nvSpPr>
        <p:spPr>
          <a:xfrm>
            <a:off x="5486400" y="10972786"/>
            <a:ext cx="16459200" cy="1097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>
                <a:solidFill>
                  <a:schemeClr val="tx1"/>
                </a:solidFill>
              </a:rPr>
              <a:t>Agglomeration </a:t>
            </a:r>
            <a:r>
              <a:rPr lang="en-US" sz="7200" dirty="0">
                <a:solidFill>
                  <a:schemeClr val="tx1"/>
                </a:solidFill>
              </a:rPr>
              <a:t>Cluster</a:t>
            </a:r>
          </a:p>
          <a:p>
            <a:pPr algn="ctr"/>
            <a:r>
              <a:rPr lang="en-US" sz="7200" dirty="0">
                <a:solidFill>
                  <a:schemeClr val="tx1"/>
                </a:solidFill>
              </a:rPr>
              <a:t>Voronoi Map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66C970-C3F8-127F-89D8-1C771BE837C9}"/>
              </a:ext>
            </a:extLst>
          </p:cNvPr>
          <p:cNvSpPr/>
          <p:nvPr/>
        </p:nvSpPr>
        <p:spPr>
          <a:xfrm>
            <a:off x="0" y="16459200"/>
            <a:ext cx="5486400" cy="548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Elbow</a:t>
            </a:r>
          </a:p>
          <a:p>
            <a:pPr algn="ctr"/>
            <a:r>
              <a:rPr lang="en-US" sz="7200" dirty="0">
                <a:solidFill>
                  <a:schemeClr val="tx1"/>
                </a:solidFill>
              </a:rPr>
              <a:t>Charts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098115-2B55-4886-378D-37128A7C256B}"/>
              </a:ext>
            </a:extLst>
          </p:cNvPr>
          <p:cNvSpPr/>
          <p:nvPr/>
        </p:nvSpPr>
        <p:spPr>
          <a:xfrm>
            <a:off x="0" y="0"/>
            <a:ext cx="5486400" cy="16459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Explan</a:t>
            </a:r>
            <a:r>
              <a:rPr lang="en-US" sz="7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DFBCDE-A8BE-5F1D-75CD-E1F19643AF8F}"/>
              </a:ext>
            </a:extLst>
          </p:cNvPr>
          <p:cNvSpPr/>
          <p:nvPr/>
        </p:nvSpPr>
        <p:spPr>
          <a:xfrm>
            <a:off x="21945600" y="2"/>
            <a:ext cx="5486400" cy="10972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DBSCAN</a:t>
            </a:r>
          </a:p>
          <a:p>
            <a:pPr algn="ctr"/>
            <a:r>
              <a:rPr lang="en-US" sz="7200" dirty="0">
                <a:solidFill>
                  <a:schemeClr val="tx1"/>
                </a:solidFill>
              </a:rPr>
              <a:t>Pop &amp; White</a:t>
            </a:r>
          </a:p>
          <a:p>
            <a:pPr algn="ctr"/>
            <a:r>
              <a:rPr lang="en-US" sz="7200" dirty="0" err="1">
                <a:solidFill>
                  <a:schemeClr val="tx1"/>
                </a:solidFill>
              </a:rPr>
              <a:t>Barchart</a:t>
            </a:r>
            <a:endParaRPr lang="en-US" sz="72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F728C4-0631-F066-06CB-ACF392CE6A5E}"/>
              </a:ext>
            </a:extLst>
          </p:cNvPr>
          <p:cNvGrpSpPr/>
          <p:nvPr/>
        </p:nvGrpSpPr>
        <p:grpSpPr>
          <a:xfrm>
            <a:off x="0" y="-27"/>
            <a:ext cx="32918400" cy="21945600"/>
            <a:chOff x="0" y="-27"/>
            <a:chExt cx="32918400" cy="21945600"/>
          </a:xfrm>
          <a:noFill/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FF47872-B50E-3F4D-ABC3-37B66C482726}"/>
                </a:ext>
              </a:extLst>
            </p:cNvPr>
            <p:cNvSpPr/>
            <p:nvPr/>
          </p:nvSpPr>
          <p:spPr>
            <a:xfrm>
              <a:off x="21945600" y="-14"/>
              <a:ext cx="5486400" cy="914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D28B5B-F8BF-3FC7-2749-8F40ABC47B40}"/>
                </a:ext>
              </a:extLst>
            </p:cNvPr>
            <p:cNvSpPr/>
            <p:nvPr/>
          </p:nvSpPr>
          <p:spPr>
            <a:xfrm>
              <a:off x="27432000" y="-14"/>
              <a:ext cx="5486400" cy="914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FFE90E1-9D8C-34D8-C1F8-AEE3275FE9BF}"/>
                </a:ext>
              </a:extLst>
            </p:cNvPr>
            <p:cNvSpPr/>
            <p:nvPr/>
          </p:nvSpPr>
          <p:spPr>
            <a:xfrm>
              <a:off x="5486400" y="-13"/>
              <a:ext cx="5486400" cy="914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97A7E15-9BD8-C09F-BA08-4F51AACF6CDA}"/>
                </a:ext>
              </a:extLst>
            </p:cNvPr>
            <p:cNvSpPr/>
            <p:nvPr/>
          </p:nvSpPr>
          <p:spPr>
            <a:xfrm>
              <a:off x="10972800" y="-13"/>
              <a:ext cx="5486400" cy="914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8A84F7-5F18-BAF3-DAA3-2CAD7982E0EA}"/>
                </a:ext>
              </a:extLst>
            </p:cNvPr>
            <p:cNvSpPr/>
            <p:nvPr/>
          </p:nvSpPr>
          <p:spPr>
            <a:xfrm>
              <a:off x="16459200" y="-27"/>
              <a:ext cx="5486400" cy="914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4EACC8A-6607-79C0-DC5A-B92E0C6CBE8E}"/>
                </a:ext>
              </a:extLst>
            </p:cNvPr>
            <p:cNvSpPr/>
            <p:nvPr/>
          </p:nvSpPr>
          <p:spPr>
            <a:xfrm>
              <a:off x="0" y="0"/>
              <a:ext cx="5486400" cy="914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91A3F8-F39C-C029-6E41-D5FE436E97B1}"/>
                </a:ext>
              </a:extLst>
            </p:cNvPr>
            <p:cNvSpPr/>
            <p:nvPr/>
          </p:nvSpPr>
          <p:spPr>
            <a:xfrm>
              <a:off x="0" y="-15"/>
              <a:ext cx="914400" cy="5486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40E321-A3F7-6205-1753-D7A08C703C22}"/>
                </a:ext>
              </a:extLst>
            </p:cNvPr>
            <p:cNvSpPr/>
            <p:nvPr/>
          </p:nvSpPr>
          <p:spPr>
            <a:xfrm>
              <a:off x="0" y="5486385"/>
              <a:ext cx="914400" cy="5486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D9CD57E-0C2D-BBB0-824E-610B4C56EBA6}"/>
                </a:ext>
              </a:extLst>
            </p:cNvPr>
            <p:cNvSpPr/>
            <p:nvPr/>
          </p:nvSpPr>
          <p:spPr>
            <a:xfrm>
              <a:off x="0" y="10972781"/>
              <a:ext cx="914400" cy="5486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DABCAB8-8E93-C6D2-0758-E1E556F6ACC2}"/>
                </a:ext>
              </a:extLst>
            </p:cNvPr>
            <p:cNvSpPr/>
            <p:nvPr/>
          </p:nvSpPr>
          <p:spPr>
            <a:xfrm>
              <a:off x="0" y="16459173"/>
              <a:ext cx="914400" cy="5486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D2ADD7D-3932-2FEE-3CDF-4E5B88603AFA}"/>
              </a:ext>
            </a:extLst>
          </p:cNvPr>
          <p:cNvSpPr/>
          <p:nvPr/>
        </p:nvSpPr>
        <p:spPr>
          <a:xfrm>
            <a:off x="27432000" y="10972707"/>
            <a:ext cx="5486400" cy="1097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DBSCAN</a:t>
            </a:r>
          </a:p>
          <a:p>
            <a:pPr algn="ctr"/>
            <a:r>
              <a:rPr lang="en-US" sz="7200" dirty="0">
                <a:solidFill>
                  <a:schemeClr val="tx1"/>
                </a:solidFill>
              </a:rPr>
              <a:t>Pop &amp; Party</a:t>
            </a:r>
          </a:p>
          <a:p>
            <a:pPr algn="ctr"/>
            <a:r>
              <a:rPr lang="en-US" sz="7200" dirty="0" err="1">
                <a:solidFill>
                  <a:schemeClr val="tx1"/>
                </a:solidFill>
              </a:rPr>
              <a:t>Barchart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046846-2E82-109E-044D-78C6E44DEA89}"/>
              </a:ext>
            </a:extLst>
          </p:cNvPr>
          <p:cNvSpPr/>
          <p:nvPr/>
        </p:nvSpPr>
        <p:spPr>
          <a:xfrm>
            <a:off x="21945600" y="10972707"/>
            <a:ext cx="5486400" cy="10972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DBSCAN</a:t>
            </a:r>
          </a:p>
          <a:p>
            <a:pPr algn="ctr"/>
            <a:r>
              <a:rPr lang="en-US" sz="7200" dirty="0">
                <a:solidFill>
                  <a:schemeClr val="tx1"/>
                </a:solidFill>
              </a:rPr>
              <a:t>Pop &amp; Old </a:t>
            </a:r>
            <a:r>
              <a:rPr lang="en-US" sz="7200" dirty="0" err="1">
                <a:solidFill>
                  <a:schemeClr val="tx1"/>
                </a:solidFill>
              </a:rPr>
              <a:t>Barchart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4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42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M</dc:creator>
  <cp:lastModifiedBy>Josh M</cp:lastModifiedBy>
  <cp:revision>10</cp:revision>
  <dcterms:created xsi:type="dcterms:W3CDTF">2022-04-20T11:09:21Z</dcterms:created>
  <dcterms:modified xsi:type="dcterms:W3CDTF">2022-04-20T21:34:55Z</dcterms:modified>
</cp:coreProperties>
</file>